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24"/>
  </p:notesMasterIdLst>
  <p:sldIdLst>
    <p:sldId id="257" r:id="rId6"/>
    <p:sldId id="278" r:id="rId7"/>
    <p:sldId id="449" r:id="rId8"/>
    <p:sldId id="450" r:id="rId9"/>
    <p:sldId id="451" r:id="rId10"/>
    <p:sldId id="457" r:id="rId11"/>
    <p:sldId id="452" r:id="rId12"/>
    <p:sldId id="456" r:id="rId13"/>
    <p:sldId id="453" r:id="rId14"/>
    <p:sldId id="455" r:id="rId15"/>
    <p:sldId id="459" r:id="rId16"/>
    <p:sldId id="280" r:id="rId17"/>
    <p:sldId id="454" r:id="rId18"/>
    <p:sldId id="458" r:id="rId19"/>
    <p:sldId id="460" r:id="rId20"/>
    <p:sldId id="461" r:id="rId21"/>
    <p:sldId id="462" r:id="rId22"/>
    <p:sldId id="4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91D17-6842-4781-B728-070F0F2FBB85}" v="992" dt="2024-02-07T00:52:49.297"/>
    <p1510:client id="{1AFD4DB1-B5D4-4A49-B96B-3C2169D32C01}" vWet="4" dt="2024-02-06T23:58:18.709"/>
    <p1510:client id="{21808A95-0F7B-51F5-A5CF-7ECEFA3FB2EF}" v="170" dt="2024-02-07T00:06:21.482"/>
    <p1510:client id="{3F83E9AB-52A3-42B4-A8B0-61C2E1DE242E}" v="103" dt="2024-02-07T01:19:24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S::aryan.jha@wsu.edu::2aad577e-539b-449b-83a6-8d411f484b4d" providerId="AD" clId="Web-{21808A95-0F7B-51F5-A5CF-7ECEFA3FB2EF}"/>
    <pc:docChg chg="modSld">
      <pc:chgData name="Jha, Aryan Ritwajeet" userId="S::aryan.jha@wsu.edu::2aad577e-539b-449b-83a6-8d411f484b4d" providerId="AD" clId="Web-{21808A95-0F7B-51F5-A5CF-7ECEFA3FB2EF}" dt="2024-02-07T00:06:21.482" v="102" actId="1076"/>
      <pc:docMkLst>
        <pc:docMk/>
      </pc:docMkLst>
      <pc:sldChg chg="delSp modSp">
        <pc:chgData name="Jha, Aryan Ritwajeet" userId="S::aryan.jha@wsu.edu::2aad577e-539b-449b-83a6-8d411f484b4d" providerId="AD" clId="Web-{21808A95-0F7B-51F5-A5CF-7ECEFA3FB2EF}" dt="2024-02-07T00:06:21.482" v="102" actId="1076"/>
        <pc:sldMkLst>
          <pc:docMk/>
          <pc:sldMk cId="3747747450" sldId="452"/>
        </pc:sldMkLst>
        <pc:spChg chg="mod">
          <ac:chgData name="Jha, Aryan Ritwajeet" userId="S::aryan.jha@wsu.edu::2aad577e-539b-449b-83a6-8d411f484b4d" providerId="AD" clId="Web-{21808A95-0F7B-51F5-A5CF-7ECEFA3FB2EF}" dt="2024-02-07T00:06:21.482" v="102" actId="1076"/>
          <ac:spMkLst>
            <pc:docMk/>
            <pc:sldMk cId="3747747450" sldId="452"/>
            <ac:spMk id="10" creationId="{990C0EC9-3A8E-BCC4-5BDB-7CBE8482E74E}"/>
          </ac:spMkLst>
        </pc:spChg>
        <pc:spChg chg="mod">
          <ac:chgData name="Jha, Aryan Ritwajeet" userId="S::aryan.jha@wsu.edu::2aad577e-539b-449b-83a6-8d411f484b4d" providerId="AD" clId="Web-{21808A95-0F7B-51F5-A5CF-7ECEFA3FB2EF}" dt="2024-02-07T00:06:13.962" v="100" actId="1076"/>
          <ac:spMkLst>
            <pc:docMk/>
            <pc:sldMk cId="3747747450" sldId="452"/>
            <ac:spMk id="12" creationId="{073810AD-27DC-D7D2-E27F-982AB40AE564}"/>
          </ac:spMkLst>
        </pc:spChg>
        <pc:picChg chg="mod">
          <ac:chgData name="Jha, Aryan Ritwajeet" userId="S::aryan.jha@wsu.edu::2aad577e-539b-449b-83a6-8d411f484b4d" providerId="AD" clId="Web-{21808A95-0F7B-51F5-A5CF-7ECEFA3FB2EF}" dt="2024-02-07T00:06:13.962" v="99" actId="1076"/>
          <ac:picMkLst>
            <pc:docMk/>
            <pc:sldMk cId="3747747450" sldId="452"/>
            <ac:picMk id="6" creationId="{AF054283-DA35-D4DA-FF05-C0EB94BF04A3}"/>
          </ac:picMkLst>
        </pc:picChg>
        <pc:picChg chg="mod">
          <ac:chgData name="Jha, Aryan Ritwajeet" userId="S::aryan.jha@wsu.edu::2aad577e-539b-449b-83a6-8d411f484b4d" providerId="AD" clId="Web-{21808A95-0F7B-51F5-A5CF-7ECEFA3FB2EF}" dt="2024-02-07T00:06:16.619" v="101" actId="1076"/>
          <ac:picMkLst>
            <pc:docMk/>
            <pc:sldMk cId="3747747450" sldId="452"/>
            <ac:picMk id="8" creationId="{0B7A4343-F748-2F28-F36A-F1D960C069A0}"/>
          </ac:picMkLst>
        </pc:picChg>
        <pc:picChg chg="del mod">
          <ac:chgData name="Jha, Aryan Ritwajeet" userId="S::aryan.jha@wsu.edu::2aad577e-539b-449b-83a6-8d411f484b4d" providerId="AD" clId="Web-{21808A95-0F7B-51F5-A5CF-7ECEFA3FB2EF}" dt="2024-02-07T00:04:38.127" v="91"/>
          <ac:picMkLst>
            <pc:docMk/>
            <pc:sldMk cId="3747747450" sldId="452"/>
            <ac:picMk id="9" creationId="{C31F4C99-BD4B-E342-1438-AB6E8D1F5D6F}"/>
          </ac:picMkLst>
        </pc:picChg>
      </pc:sldChg>
    </pc:docChg>
  </pc:docChgLst>
  <pc:docChgLst>
    <pc:chgData name="Jha, Aryan Ritwajeet" userId="2aad577e-539b-449b-83a6-8d411f484b4d" providerId="ADAL" clId="{1AFD4DB1-B5D4-4A49-B96B-3C2169D32C01}"/>
    <pc:docChg chg="custSel modSld">
      <pc:chgData name="Jha, Aryan Ritwajeet" userId="2aad577e-539b-449b-83a6-8d411f484b4d" providerId="ADAL" clId="{1AFD4DB1-B5D4-4A49-B96B-3C2169D32C01}" dt="2024-02-01T03:38:50.431" v="955" actId="20577"/>
      <pc:docMkLst>
        <pc:docMk/>
      </pc:docMkLst>
      <pc:sldChg chg="modSp mod">
        <pc:chgData name="Jha, Aryan Ritwajeet" userId="2aad577e-539b-449b-83a6-8d411f484b4d" providerId="ADAL" clId="{1AFD4DB1-B5D4-4A49-B96B-3C2169D32C01}" dt="2024-02-01T03:38:50.431" v="955" actId="20577"/>
        <pc:sldMkLst>
          <pc:docMk/>
          <pc:sldMk cId="3747747450" sldId="452"/>
        </pc:sldMkLst>
        <pc:spChg chg="mod">
          <ac:chgData name="Jha, Aryan Ritwajeet" userId="2aad577e-539b-449b-83a6-8d411f484b4d" providerId="ADAL" clId="{1AFD4DB1-B5D4-4A49-B96B-3C2169D32C01}" dt="2024-02-01T03:38:50.431" v="955" actId="20577"/>
          <ac:spMkLst>
            <pc:docMk/>
            <pc:sldMk cId="3747747450" sldId="452"/>
            <ac:spMk id="2" creationId="{E1105625-CADF-88CB-69F8-B1FBBCF6B779}"/>
          </ac:spMkLst>
        </pc:spChg>
      </pc:sldChg>
      <pc:sldChg chg="modSp mod">
        <pc:chgData name="Jha, Aryan Ritwajeet" userId="2aad577e-539b-449b-83a6-8d411f484b4d" providerId="ADAL" clId="{1AFD4DB1-B5D4-4A49-B96B-3C2169D32C01}" dt="2024-02-01T00:04:36.571" v="899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1AFD4DB1-B5D4-4A49-B96B-3C2169D32C01}" dt="2024-02-01T00:04:36.571" v="899" actId="20577"/>
          <ac:spMkLst>
            <pc:docMk/>
            <pc:sldMk cId="67745170" sldId="454"/>
            <ac:spMk id="3" creationId="{A9F86B74-0FFE-BDB0-2498-9A970D64E1D7}"/>
          </ac:spMkLst>
        </pc:spChg>
      </pc:sldChg>
    </pc:docChg>
  </pc:docChgLst>
  <pc:docChgLst>
    <pc:chgData name="Jha, Aryan Ritwajeet" userId="2aad577e-539b-449b-83a6-8d411f484b4d" providerId="ADAL" clId="{3F83E9AB-52A3-42B4-A8B0-61C2E1DE242E}"/>
    <pc:docChg chg="undo redo custSel addSld delSld modSld">
      <pc:chgData name="Jha, Aryan Ritwajeet" userId="2aad577e-539b-449b-83a6-8d411f484b4d" providerId="ADAL" clId="{3F83E9AB-52A3-42B4-A8B0-61C2E1DE242E}" dt="2024-02-07T01:19:24.049" v="8060" actId="33524"/>
      <pc:docMkLst>
        <pc:docMk/>
      </pc:docMkLst>
      <pc:sldChg chg="delSp modSp mod">
        <pc:chgData name="Jha, Aryan Ritwajeet" userId="2aad577e-539b-449b-83a6-8d411f484b4d" providerId="ADAL" clId="{3F83E9AB-52A3-42B4-A8B0-61C2E1DE242E}" dt="2024-01-30T19:24:45.391" v="1691" actId="1076"/>
        <pc:sldMkLst>
          <pc:docMk/>
          <pc:sldMk cId="3211284466" sldId="257"/>
        </pc:sldMkLst>
        <pc:spChg chg="mod">
          <ac:chgData name="Jha, Aryan Ritwajeet" userId="2aad577e-539b-449b-83a6-8d411f484b4d" providerId="ADAL" clId="{3F83E9AB-52A3-42B4-A8B0-61C2E1DE242E}" dt="2024-01-30T18:53:35.653" v="89" actId="113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3F83E9AB-52A3-42B4-A8B0-61C2E1DE242E}" dt="2024-01-30T19:24:45.391" v="1691" actId="1076"/>
          <ac:spMkLst>
            <pc:docMk/>
            <pc:sldMk cId="3211284466" sldId="257"/>
            <ac:spMk id="3" creationId="{2BE68964-B8D8-4EBC-B9D3-CCA6FA2AC332}"/>
          </ac:spMkLst>
        </pc:spChg>
        <pc:spChg chg="del">
          <ac:chgData name="Jha, Aryan Ritwajeet" userId="2aad577e-539b-449b-83a6-8d411f484b4d" providerId="ADAL" clId="{3F83E9AB-52A3-42B4-A8B0-61C2E1DE242E}" dt="2024-01-30T18:54:08.173" v="96" actId="478"/>
          <ac:spMkLst>
            <pc:docMk/>
            <pc:sldMk cId="3211284466" sldId="257"/>
            <ac:spMk id="4" creationId="{AEA972B1-1638-7DEB-8E8D-E49A56D06076}"/>
          </ac:spMkLst>
        </pc:spChg>
      </pc:sldChg>
      <pc:sldChg chg="addSp delSp modSp mod">
        <pc:chgData name="Jha, Aryan Ritwajeet" userId="2aad577e-539b-449b-83a6-8d411f484b4d" providerId="ADAL" clId="{3F83E9AB-52A3-42B4-A8B0-61C2E1DE242E}" dt="2024-01-30T19:20:03.231" v="1306" actId="20577"/>
        <pc:sldMkLst>
          <pc:docMk/>
          <pc:sldMk cId="930504783" sldId="278"/>
        </pc:sldMkLst>
        <pc:spChg chg="mod">
          <ac:chgData name="Jha, Aryan Ritwajeet" userId="2aad577e-539b-449b-83a6-8d411f484b4d" providerId="ADAL" clId="{3F83E9AB-52A3-42B4-A8B0-61C2E1DE242E}" dt="2024-01-30T19:20:03.231" v="1306" actId="20577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14:32.799" v="835" actId="20577"/>
          <ac:spMkLst>
            <pc:docMk/>
            <pc:sldMk cId="930504783" sldId="278"/>
            <ac:spMk id="3" creationId="{2B351BEF-2A59-4268-968D-5C8F03B9F3D2}"/>
          </ac:spMkLst>
        </pc:spChg>
        <pc:picChg chg="del">
          <ac:chgData name="Jha, Aryan Ritwajeet" userId="2aad577e-539b-449b-83a6-8d411f484b4d" providerId="ADAL" clId="{3F83E9AB-52A3-42B4-A8B0-61C2E1DE242E}" dt="2024-01-30T18:55:57.319" v="134" actId="478"/>
          <ac:picMkLst>
            <pc:docMk/>
            <pc:sldMk cId="930504783" sldId="278"/>
            <ac:picMk id="4" creationId="{03937BCE-90DF-8053-B310-BA7AC63886AA}"/>
          </ac:picMkLst>
        </pc:picChg>
        <pc:picChg chg="add mod">
          <ac:chgData name="Jha, Aryan Ritwajeet" userId="2aad577e-539b-449b-83a6-8d411f484b4d" providerId="ADAL" clId="{3F83E9AB-52A3-42B4-A8B0-61C2E1DE242E}" dt="2024-01-30T19:05:05.998" v="356" actId="1076"/>
          <ac:picMkLst>
            <pc:docMk/>
            <pc:sldMk cId="930504783" sldId="278"/>
            <ac:picMk id="6" creationId="{A29B8445-7892-4136-7110-F443704E1638}"/>
          </ac:picMkLst>
        </pc:pic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306593491" sldId="279"/>
        </pc:sldMkLst>
      </pc:sldChg>
      <pc:sldChg chg="addSp delSp modSp mod setBg">
        <pc:chgData name="Jha, Aryan Ritwajeet" userId="2aad577e-539b-449b-83a6-8d411f484b4d" providerId="ADAL" clId="{3F83E9AB-52A3-42B4-A8B0-61C2E1DE242E}" dt="2024-02-07T01:17:44.786" v="8059" actId="404"/>
        <pc:sldMkLst>
          <pc:docMk/>
          <pc:sldMk cId="589186135" sldId="280"/>
        </pc:sldMkLst>
        <pc:spChg chg="mod">
          <ac:chgData name="Jha, Aryan Ritwajeet" userId="2aad577e-539b-449b-83a6-8d411f484b4d" providerId="ADAL" clId="{3F83E9AB-52A3-42B4-A8B0-61C2E1DE242E}" dt="2024-02-06T19:05:06.744" v="6760" actId="26606"/>
          <ac:spMkLst>
            <pc:docMk/>
            <pc:sldMk cId="589186135" sldId="280"/>
            <ac:spMk id="2" creationId="{04DB17C9-9E88-5A3A-E45F-80828DC5DE35}"/>
          </ac:spMkLst>
        </pc:spChg>
        <pc:spChg chg="mod ord">
          <ac:chgData name="Jha, Aryan Ritwajeet" userId="2aad577e-539b-449b-83a6-8d411f484b4d" providerId="ADAL" clId="{3F83E9AB-52A3-42B4-A8B0-61C2E1DE242E}" dt="2024-02-07T01:17:44.786" v="8059" actId="404"/>
          <ac:spMkLst>
            <pc:docMk/>
            <pc:sldMk cId="589186135" sldId="280"/>
            <ac:spMk id="3" creationId="{83DC735A-64BF-8D50-4437-FC952EFA2E22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0" creationId="{058A14AF-9FB5-4CC7-BA35-E8E85D3EDF0E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2" creationId="{3A9A4357-BD1D-4622-A4FE-766E6AB8DE84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4" creationId="{E659831F-0D9A-4C63-9EBB-8435B85A440F}"/>
          </ac:spMkLst>
        </pc:spChg>
        <pc:spChg chg="add del">
          <ac:chgData name="Jha, Aryan Ritwajeet" userId="2aad577e-539b-449b-83a6-8d411f484b4d" providerId="ADAL" clId="{3F83E9AB-52A3-42B4-A8B0-61C2E1DE242E}" dt="2024-02-06T19:05:01.544" v="6749" actId="26606"/>
          <ac:spMkLst>
            <pc:docMk/>
            <pc:sldMk cId="589186135" sldId="280"/>
            <ac:spMk id="16" creationId="{E6995CE5-F890-4ABA-82A2-26507CE8D2A3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18" creationId="{38FAA1A1-D861-433F-88FA-1E9D6FD31D11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19" creationId="{C4285719-470E-454C-AF62-8323075F1F5B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0" creationId="{8D71EDA1-87BF-4D5D-AB79-F346FD19278A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1" creationId="{CD9FE4EF-C4D8-49A0-B2FF-81D8DB7D8A24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2" creationId="{4300840D-0A0B-4512-BACA-B439D5B9C57C}"/>
          </ac:spMkLst>
        </pc:spChg>
        <pc:spChg chg="add del">
          <ac:chgData name="Jha, Aryan Ritwajeet" userId="2aad577e-539b-449b-83a6-8d411f484b4d" providerId="ADAL" clId="{3F83E9AB-52A3-42B4-A8B0-61C2E1DE242E}" dt="2024-02-06T19:05:02.414" v="6751" actId="26606"/>
          <ac:spMkLst>
            <pc:docMk/>
            <pc:sldMk cId="589186135" sldId="280"/>
            <ac:spMk id="23" creationId="{D2B78728-A580-49A7-84F9-6EF6F583ADE0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24" creationId="{FEC9DA3E-C1D7-472D-B7C0-F71AE41FBA23}"/>
          </ac:spMkLst>
        </pc:spChg>
        <pc:spChg chg="add del">
          <ac:chgData name="Jha, Aryan Ritwajeet" userId="2aad577e-539b-449b-83a6-8d411f484b4d" providerId="ADAL" clId="{3F83E9AB-52A3-42B4-A8B0-61C2E1DE242E}" dt="2024-02-06T19:05:03.294" v="6753" actId="26606"/>
          <ac:spMkLst>
            <pc:docMk/>
            <pc:sldMk cId="589186135" sldId="280"/>
            <ac:spMk id="25" creationId="{45D37F4E-DDB4-456B-97E0-9937730A039F}"/>
          </ac:spMkLst>
        </pc:spChg>
        <pc:spChg chg="add del">
          <ac:chgData name="Jha, Aryan Ritwajeet" userId="2aad577e-539b-449b-83a6-8d411f484b4d" providerId="ADAL" clId="{3F83E9AB-52A3-42B4-A8B0-61C2E1DE242E}" dt="2024-02-06T19:05:03.294" v="6753" actId="26606"/>
          <ac:spMkLst>
            <pc:docMk/>
            <pc:sldMk cId="589186135" sldId="280"/>
            <ac:spMk id="26" creationId="{B2DD41CD-8F47-4F56-AD12-4E2FF7696987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28" creationId="{2EB492CD-616E-47F8-933B-5E2D952A0593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29" creationId="{59383CF9-23B5-4335-9B21-1791C4CF1C75}"/>
          </ac:spMkLst>
        </pc:spChg>
        <pc:spChg chg="add del">
          <ac:chgData name="Jha, Aryan Ritwajeet" userId="2aad577e-539b-449b-83a6-8d411f484b4d" providerId="ADAL" clId="{3F83E9AB-52A3-42B4-A8B0-61C2E1DE242E}" dt="2024-02-06T19:05:03.954" v="6755" actId="26606"/>
          <ac:spMkLst>
            <pc:docMk/>
            <pc:sldMk cId="589186135" sldId="280"/>
            <ac:spMk id="30" creationId="{0007FE00-9498-4706-B255-6437B0252C02}"/>
          </ac:spMkLst>
        </pc:spChg>
        <pc:spChg chg="add del">
          <ac:chgData name="Jha, Aryan Ritwajeet" userId="2aad577e-539b-449b-83a6-8d411f484b4d" providerId="ADAL" clId="{3F83E9AB-52A3-42B4-A8B0-61C2E1DE242E}" dt="2024-02-06T19:05:06.067" v="6757" actId="26606"/>
          <ac:spMkLst>
            <pc:docMk/>
            <pc:sldMk cId="589186135" sldId="280"/>
            <ac:spMk id="32" creationId="{0E3596DD-156A-473E-9BB3-C6A29F7574E9}"/>
          </ac:spMkLst>
        </pc:spChg>
        <pc:spChg chg="add del">
          <ac:chgData name="Jha, Aryan Ritwajeet" userId="2aad577e-539b-449b-83a6-8d411f484b4d" providerId="ADAL" clId="{3F83E9AB-52A3-42B4-A8B0-61C2E1DE242E}" dt="2024-02-06T19:05:06.067" v="6757" actId="26606"/>
          <ac:spMkLst>
            <pc:docMk/>
            <pc:sldMk cId="589186135" sldId="280"/>
            <ac:spMk id="33" creationId="{2C46C4D6-C474-4E92-B52E-944C1118F7B6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5" creationId="{1CD81A2A-6ED4-4EF4-A14C-912D31E14800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6" creationId="{1661932C-CA15-4E17-B115-FAE7CBEE4789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7" creationId="{8590ADD5-9383-4D3D-9047-3DA2593CCB5D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38" creationId="{DABE3E45-88CF-45D8-8D40-C773324D93F6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40" creationId="{B91ECDA9-56DC-4270-8F33-01C5637B8CEB}"/>
          </ac:spMkLst>
        </pc:spChg>
        <pc:spChg chg="add del">
          <ac:chgData name="Jha, Aryan Ritwajeet" userId="2aad577e-539b-449b-83a6-8d411f484b4d" providerId="ADAL" clId="{3F83E9AB-52A3-42B4-A8B0-61C2E1DE242E}" dt="2024-02-06T19:05:06.739" v="6759" actId="26606"/>
          <ac:spMkLst>
            <pc:docMk/>
            <pc:sldMk cId="589186135" sldId="280"/>
            <ac:spMk id="41" creationId="{75F47824-961D-465D-84F9-EAE11BC6173B}"/>
          </ac:spMkLst>
        </pc:spChg>
        <pc:spChg chg="add del">
          <ac:chgData name="Jha, Aryan Ritwajeet" userId="2aad577e-539b-449b-83a6-8d411f484b4d" providerId="ADAL" clId="{3F83E9AB-52A3-42B4-A8B0-61C2E1DE242E}" dt="2024-02-06T19:05:15.019" v="6761" actId="26606"/>
          <ac:spMkLst>
            <pc:docMk/>
            <pc:sldMk cId="589186135" sldId="280"/>
            <ac:spMk id="43" creationId="{9427AF5F-9A0E-42B7-A252-FD64C9885F9C}"/>
          </ac:spMkLst>
        </pc:spChg>
        <pc:spChg chg="add">
          <ac:chgData name="Jha, Aryan Ritwajeet" userId="2aad577e-539b-449b-83a6-8d411f484b4d" providerId="ADAL" clId="{3F83E9AB-52A3-42B4-A8B0-61C2E1DE242E}" dt="2024-02-06T19:05:15.019" v="6761" actId="26606"/>
          <ac:spMkLst>
            <pc:docMk/>
            <pc:sldMk cId="589186135" sldId="280"/>
            <ac:spMk id="48" creationId="{9427AF5F-9A0E-42B7-A252-FD64C9885F9C}"/>
          </ac:spMkLst>
        </pc:spChg>
        <pc:picChg chg="add mod">
          <ac:chgData name="Jha, Aryan Ritwajeet" userId="2aad577e-539b-449b-83a6-8d411f484b4d" providerId="ADAL" clId="{3F83E9AB-52A3-42B4-A8B0-61C2E1DE242E}" dt="2024-02-06T19:05:06.744" v="6760" actId="26606"/>
          <ac:picMkLst>
            <pc:docMk/>
            <pc:sldMk cId="589186135" sldId="280"/>
            <ac:picMk id="5" creationId="{8FC301CA-B3C0-C865-C320-4D0C1C55E9B7}"/>
          </ac:picMkLst>
        </pc:picChg>
        <pc:cxnChg chg="add del">
          <ac:chgData name="Jha, Aryan Ritwajeet" userId="2aad577e-539b-449b-83a6-8d411f484b4d" providerId="ADAL" clId="{3F83E9AB-52A3-42B4-A8B0-61C2E1DE242E}" dt="2024-02-06T19:05:06.739" v="6759" actId="26606"/>
          <ac:cxnSpMkLst>
            <pc:docMk/>
            <pc:sldMk cId="589186135" sldId="280"/>
            <ac:cxnSpMk id="39" creationId="{49CD1692-827B-4C8D-B4A1-134FD04CF45C}"/>
          </ac:cxnSpMkLst>
        </pc:cxnChg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1457488046" sldId="435"/>
        </pc:sldMkLst>
      </pc:sldChg>
      <pc:sldChg chg="del">
        <pc:chgData name="Jha, Aryan Ritwajeet" userId="2aad577e-539b-449b-83a6-8d411f484b4d" providerId="ADAL" clId="{3F83E9AB-52A3-42B4-A8B0-61C2E1DE242E}" dt="2024-01-30T19:14:47.535" v="837" actId="47"/>
        <pc:sldMkLst>
          <pc:docMk/>
          <pc:sldMk cId="4105944593" sldId="436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249783843" sldId="437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2660559737" sldId="438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597366827" sldId="439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894150332" sldId="440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27241260" sldId="441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137629909" sldId="442"/>
        </pc:sldMkLst>
      </pc:sldChg>
      <pc:sldChg chg="del">
        <pc:chgData name="Jha, Aryan Ritwajeet" userId="2aad577e-539b-449b-83a6-8d411f484b4d" providerId="ADAL" clId="{3F83E9AB-52A3-42B4-A8B0-61C2E1DE242E}" dt="2024-01-30T19:54:00.781" v="3706" actId="47"/>
        <pc:sldMkLst>
          <pc:docMk/>
          <pc:sldMk cId="3485045538" sldId="443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4280726724" sldId="444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54744042" sldId="445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2022552767" sldId="446"/>
        </pc:sldMkLst>
      </pc:sldChg>
      <pc:sldChg chg="del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3270263821" sldId="447"/>
        </pc:sldMkLst>
      </pc:sldChg>
      <pc:sldChg chg="modSp del mod">
        <pc:chgData name="Jha, Aryan Ritwajeet" userId="2aad577e-539b-449b-83a6-8d411f484b4d" providerId="ADAL" clId="{3F83E9AB-52A3-42B4-A8B0-61C2E1DE242E}" dt="2024-01-30T19:38:11.319" v="2549" actId="47"/>
        <pc:sldMkLst>
          <pc:docMk/>
          <pc:sldMk cId="1783506487" sldId="448"/>
        </pc:sldMkLst>
        <pc:picChg chg="mod">
          <ac:chgData name="Jha, Aryan Ritwajeet" userId="2aad577e-539b-449b-83a6-8d411f484b4d" providerId="ADAL" clId="{3F83E9AB-52A3-42B4-A8B0-61C2E1DE242E}" dt="2024-01-30T19:07:15.095" v="357" actId="1076"/>
          <ac:picMkLst>
            <pc:docMk/>
            <pc:sldMk cId="1783506487" sldId="448"/>
            <ac:picMk id="48" creationId="{C53E35E4-6FBD-39D5-CBC9-462D1D1892F8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1-30T19:25:36.108" v="1731" actId="1076"/>
        <pc:sldMkLst>
          <pc:docMk/>
          <pc:sldMk cId="2159847114" sldId="449"/>
        </pc:sldMkLst>
        <pc:spChg chg="mod">
          <ac:chgData name="Jha, Aryan Ritwajeet" userId="2aad577e-539b-449b-83a6-8d411f484b4d" providerId="ADAL" clId="{3F83E9AB-52A3-42B4-A8B0-61C2E1DE242E}" dt="2024-01-30T19:25:09.196" v="1730" actId="20577"/>
          <ac:spMkLst>
            <pc:docMk/>
            <pc:sldMk cId="2159847114" sldId="449"/>
            <ac:spMk id="2" creationId="{D8C7C84E-A439-4B2A-94CE-26B4E69CC91C}"/>
          </ac:spMkLst>
        </pc:spChg>
        <pc:picChg chg="add mod">
          <ac:chgData name="Jha, Aryan Ritwajeet" userId="2aad577e-539b-449b-83a6-8d411f484b4d" providerId="ADAL" clId="{3F83E9AB-52A3-42B4-A8B0-61C2E1DE242E}" dt="2024-01-30T19:21:39.763" v="1392" actId="1076"/>
          <ac:picMkLst>
            <pc:docMk/>
            <pc:sldMk cId="2159847114" sldId="449"/>
            <ac:picMk id="5" creationId="{A9D006B5-0716-92E2-B7FB-243CB7386676}"/>
          </ac:picMkLst>
        </pc:picChg>
        <pc:picChg chg="mod">
          <ac:chgData name="Jha, Aryan Ritwajeet" userId="2aad577e-539b-449b-83a6-8d411f484b4d" providerId="ADAL" clId="{3F83E9AB-52A3-42B4-A8B0-61C2E1DE242E}" dt="2024-01-30T19:19:49.365" v="1287" actId="1076"/>
          <ac:picMkLst>
            <pc:docMk/>
            <pc:sldMk cId="2159847114" sldId="449"/>
            <ac:picMk id="6" creationId="{A29B8445-7892-4136-7110-F443704E1638}"/>
          </ac:picMkLst>
        </pc:picChg>
        <pc:picChg chg="add mod">
          <ac:chgData name="Jha, Aryan Ritwajeet" userId="2aad577e-539b-449b-83a6-8d411f484b4d" providerId="ADAL" clId="{3F83E9AB-52A3-42B4-A8B0-61C2E1DE242E}" dt="2024-01-30T19:21:40.721" v="1393" actId="1076"/>
          <ac:picMkLst>
            <pc:docMk/>
            <pc:sldMk cId="2159847114" sldId="449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21:41.835" v="1394" actId="1076"/>
          <ac:picMkLst>
            <pc:docMk/>
            <pc:sldMk cId="2159847114" sldId="449"/>
            <ac:picMk id="10" creationId="{D2B8E73B-1947-43A8-9FEA-24DB27FD2BA6}"/>
          </ac:picMkLst>
        </pc:picChg>
        <pc:picChg chg="add mod">
          <ac:chgData name="Jha, Aryan Ritwajeet" userId="2aad577e-539b-449b-83a6-8d411f484b4d" providerId="ADAL" clId="{3F83E9AB-52A3-42B4-A8B0-61C2E1DE242E}" dt="2024-01-30T19:25:36.108" v="1731" actId="1076"/>
          <ac:picMkLst>
            <pc:docMk/>
            <pc:sldMk cId="2159847114" sldId="449"/>
            <ac:picMk id="12" creationId="{7FCC1F6C-BC25-72B8-74A1-76F8172FC6AC}"/>
          </ac:picMkLst>
        </pc:picChg>
      </pc:sldChg>
      <pc:sldChg chg="addSp delSp modSp add mod">
        <pc:chgData name="Jha, Aryan Ritwajeet" userId="2aad577e-539b-449b-83a6-8d411f484b4d" providerId="ADAL" clId="{3F83E9AB-52A3-42B4-A8B0-61C2E1DE242E}" dt="2024-01-30T19:37:13.323" v="2548" actId="404"/>
        <pc:sldMkLst>
          <pc:docMk/>
          <pc:sldMk cId="140629100" sldId="450"/>
        </pc:sldMkLst>
        <pc:spChg chg="mod">
          <ac:chgData name="Jha, Aryan Ritwajeet" userId="2aad577e-539b-449b-83a6-8d411f484b4d" providerId="ADAL" clId="{3F83E9AB-52A3-42B4-A8B0-61C2E1DE242E}" dt="2024-01-30T19:37:13.323" v="2548" actId="404"/>
          <ac:spMkLst>
            <pc:docMk/>
            <pc:sldMk cId="140629100" sldId="4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3F83E9AB-52A3-42B4-A8B0-61C2E1DE242E}" dt="2024-01-30T19:27:52.135" v="1843" actId="20577"/>
          <ac:spMkLst>
            <pc:docMk/>
            <pc:sldMk cId="140629100" sldId="450"/>
            <ac:spMk id="3" creationId="{2B351BEF-2A59-4268-968D-5C8F03B9F3D2}"/>
          </ac:spMkLst>
        </pc:spChg>
        <pc:picChg chg="add mod">
          <ac:chgData name="Jha, Aryan Ritwajeet" userId="2aad577e-539b-449b-83a6-8d411f484b4d" providerId="ADAL" clId="{3F83E9AB-52A3-42B4-A8B0-61C2E1DE242E}" dt="2024-01-30T19:34:27.395" v="2336" actId="1076"/>
          <ac:picMkLst>
            <pc:docMk/>
            <pc:sldMk cId="140629100" sldId="450"/>
            <ac:picMk id="4" creationId="{54B1F11A-EF34-F2BA-2BD9-7C67A897BCB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5" creationId="{A9D006B5-0716-92E2-B7FB-243CB7386676}"/>
          </ac:picMkLst>
        </pc:picChg>
        <pc:picChg chg="add mod">
          <ac:chgData name="Jha, Aryan Ritwajeet" userId="2aad577e-539b-449b-83a6-8d411f484b4d" providerId="ADAL" clId="{3F83E9AB-52A3-42B4-A8B0-61C2E1DE242E}" dt="2024-01-30T19:34:28.395" v="2337" actId="1076"/>
          <ac:picMkLst>
            <pc:docMk/>
            <pc:sldMk cId="140629100" sldId="450"/>
            <ac:picMk id="7" creationId="{C9A1D964-D1C1-A446-E490-C2358E304041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8" creationId="{AA892B99-A1B3-1337-2054-C40E96B7915E}"/>
          </ac:picMkLst>
        </pc:picChg>
        <pc:picChg chg="add mod">
          <ac:chgData name="Jha, Aryan Ritwajeet" userId="2aad577e-539b-449b-83a6-8d411f484b4d" providerId="ADAL" clId="{3F83E9AB-52A3-42B4-A8B0-61C2E1DE242E}" dt="2024-01-30T19:34:26.043" v="2335" actId="1076"/>
          <ac:picMkLst>
            <pc:docMk/>
            <pc:sldMk cId="140629100" sldId="450"/>
            <ac:picMk id="9" creationId="{D7B3DE1D-8DA8-61CF-8A16-68BE63B3DABF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0" creationId="{D2B8E73B-1947-43A8-9FEA-24DB27FD2BA6}"/>
          </ac:picMkLst>
        </pc:picChg>
        <pc:picChg chg="del">
          <ac:chgData name="Jha, Aryan Ritwajeet" userId="2aad577e-539b-449b-83a6-8d411f484b4d" providerId="ADAL" clId="{3F83E9AB-52A3-42B4-A8B0-61C2E1DE242E}" dt="2024-01-30T19:27:05.314" v="1734" actId="478"/>
          <ac:picMkLst>
            <pc:docMk/>
            <pc:sldMk cId="140629100" sldId="450"/>
            <ac:picMk id="12" creationId="{7FCC1F6C-BC25-72B8-74A1-76F8172FC6AC}"/>
          </ac:picMkLst>
        </pc:picChg>
      </pc:sldChg>
      <pc:sldChg chg="addSp modSp new mod">
        <pc:chgData name="Jha, Aryan Ritwajeet" userId="2aad577e-539b-449b-83a6-8d411f484b4d" providerId="ADAL" clId="{3F83E9AB-52A3-42B4-A8B0-61C2E1DE242E}" dt="2024-02-06T17:46:12.671" v="5354" actId="1076"/>
        <pc:sldMkLst>
          <pc:docMk/>
          <pc:sldMk cId="2692175154" sldId="451"/>
        </pc:sldMkLst>
        <pc:spChg chg="mod">
          <ac:chgData name="Jha, Aryan Ritwajeet" userId="2aad577e-539b-449b-83a6-8d411f484b4d" providerId="ADAL" clId="{3F83E9AB-52A3-42B4-A8B0-61C2E1DE242E}" dt="2024-02-06T17:46:07.481" v="5352" actId="20577"/>
          <ac:spMkLst>
            <pc:docMk/>
            <pc:sldMk cId="2692175154" sldId="451"/>
            <ac:spMk id="2" creationId="{8E45A66E-1510-35DD-EFE9-5389585781A8}"/>
          </ac:spMkLst>
        </pc:spChg>
        <pc:spChg chg="mod">
          <ac:chgData name="Jha, Aryan Ritwajeet" userId="2aad577e-539b-449b-83a6-8d411f484b4d" providerId="ADAL" clId="{3F83E9AB-52A3-42B4-A8B0-61C2E1DE242E}" dt="2024-01-30T19:39:02.355" v="2647" actId="403"/>
          <ac:spMkLst>
            <pc:docMk/>
            <pc:sldMk cId="2692175154" sldId="451"/>
            <ac:spMk id="3" creationId="{5D639510-D117-7C40-C469-AC0D1A6F07D0}"/>
          </ac:spMkLst>
        </pc:spChg>
        <pc:picChg chg="add mod">
          <ac:chgData name="Jha, Aryan Ritwajeet" userId="2aad577e-539b-449b-83a6-8d411f484b4d" providerId="ADAL" clId="{3F83E9AB-52A3-42B4-A8B0-61C2E1DE242E}" dt="2024-02-06T17:46:12.671" v="5354" actId="1076"/>
          <ac:picMkLst>
            <pc:docMk/>
            <pc:sldMk cId="2692175154" sldId="451"/>
            <ac:picMk id="5" creationId="{BB19BF01-90EE-EEE0-C408-1ACB72DD351E}"/>
          </ac:picMkLst>
        </pc:picChg>
        <pc:picChg chg="add mod">
          <ac:chgData name="Jha, Aryan Ritwajeet" userId="2aad577e-539b-449b-83a6-8d411f484b4d" providerId="ADAL" clId="{3F83E9AB-52A3-42B4-A8B0-61C2E1DE242E}" dt="2024-02-06T17:46:11.171" v="5353" actId="1076"/>
          <ac:picMkLst>
            <pc:docMk/>
            <pc:sldMk cId="2692175154" sldId="451"/>
            <ac:picMk id="7" creationId="{4AEE875F-B9EA-EEB5-D5C9-9B22A914E24A}"/>
          </ac:picMkLst>
        </pc:picChg>
      </pc:sldChg>
      <pc:sldChg chg="addSp delSp modSp new mod">
        <pc:chgData name="Jha, Aryan Ritwajeet" userId="2aad577e-539b-449b-83a6-8d411f484b4d" providerId="ADAL" clId="{3F83E9AB-52A3-42B4-A8B0-61C2E1DE242E}" dt="2024-02-07T01:19:24.049" v="8060" actId="33524"/>
        <pc:sldMkLst>
          <pc:docMk/>
          <pc:sldMk cId="3747747450" sldId="452"/>
        </pc:sldMkLst>
        <pc:spChg chg="mod">
          <ac:chgData name="Jha, Aryan Ritwajeet" userId="2aad577e-539b-449b-83a6-8d411f484b4d" providerId="ADAL" clId="{3F83E9AB-52A3-42B4-A8B0-61C2E1DE242E}" dt="2024-02-07T01:19:24.049" v="8060" actId="33524"/>
          <ac:spMkLst>
            <pc:docMk/>
            <pc:sldMk cId="3747747450" sldId="452"/>
            <ac:spMk id="2" creationId="{E1105625-CADF-88CB-69F8-B1FBBCF6B779}"/>
          </ac:spMkLst>
        </pc:spChg>
        <pc:spChg chg="mod">
          <ac:chgData name="Jha, Aryan Ritwajeet" userId="2aad577e-539b-449b-83a6-8d411f484b4d" providerId="ADAL" clId="{3F83E9AB-52A3-42B4-A8B0-61C2E1DE242E}" dt="2024-01-30T19:44:52.486" v="3017" actId="20577"/>
          <ac:spMkLst>
            <pc:docMk/>
            <pc:sldMk cId="3747747450" sldId="452"/>
            <ac:spMk id="3" creationId="{034FC0A1-C4E4-4B54-541E-D825F536314D}"/>
          </ac:spMkLst>
        </pc:spChg>
        <pc:spChg chg="add mod">
          <ac:chgData name="Jha, Aryan Ritwajeet" userId="2aad577e-539b-449b-83a6-8d411f484b4d" providerId="ADAL" clId="{3F83E9AB-52A3-42B4-A8B0-61C2E1DE242E}" dt="2024-02-06T17:49:12.160" v="5422" actId="1076"/>
          <ac:spMkLst>
            <pc:docMk/>
            <pc:sldMk cId="3747747450" sldId="452"/>
            <ac:spMk id="10" creationId="{990C0EC9-3A8E-BCC4-5BDB-7CBE8482E74E}"/>
          </ac:spMkLst>
        </pc:spChg>
        <pc:spChg chg="add del mod">
          <ac:chgData name="Jha, Aryan Ritwajeet" userId="2aad577e-539b-449b-83a6-8d411f484b4d" providerId="ADAL" clId="{3F83E9AB-52A3-42B4-A8B0-61C2E1DE242E}" dt="2024-02-06T17:48:18.964" v="5401" actId="20577"/>
          <ac:spMkLst>
            <pc:docMk/>
            <pc:sldMk cId="3747747450" sldId="452"/>
            <ac:spMk id="11" creationId="{6AF7F411-CA12-3990-54C8-3877F03F9A3D}"/>
          </ac:spMkLst>
        </pc:spChg>
        <pc:spChg chg="add mod">
          <ac:chgData name="Jha, Aryan Ritwajeet" userId="2aad577e-539b-449b-83a6-8d411f484b4d" providerId="ADAL" clId="{3F83E9AB-52A3-42B4-A8B0-61C2E1DE242E}" dt="2024-02-06T17:49:20.130" v="5425" actId="1076"/>
          <ac:spMkLst>
            <pc:docMk/>
            <pc:sldMk cId="3747747450" sldId="452"/>
            <ac:spMk id="12" creationId="{073810AD-27DC-D7D2-E27F-982AB40AE564}"/>
          </ac:spMkLst>
        </pc:sp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4" creationId="{5F892978-5A69-D433-0511-73747ED2FB22}"/>
          </ac:picMkLst>
        </pc:picChg>
        <pc:picChg chg="add del mod">
          <ac:chgData name="Jha, Aryan Ritwajeet" userId="2aad577e-539b-449b-83a6-8d411f484b4d" providerId="ADAL" clId="{3F83E9AB-52A3-42B4-A8B0-61C2E1DE242E}" dt="2024-02-06T17:39:04.133" v="4776" actId="478"/>
          <ac:picMkLst>
            <pc:docMk/>
            <pc:sldMk cId="3747747450" sldId="452"/>
            <ac:picMk id="5" creationId="{0A8653A9-FCD6-AE5E-F6D4-ACDD16B7F7C2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6" creationId="{AF054283-DA35-D4DA-FF05-C0EB94BF04A3}"/>
          </ac:picMkLst>
        </pc:picChg>
        <pc:picChg chg="add del mod">
          <ac:chgData name="Jha, Aryan Ritwajeet" userId="2aad577e-539b-449b-83a6-8d411f484b4d" providerId="ADAL" clId="{3F83E9AB-52A3-42B4-A8B0-61C2E1DE242E}" dt="2024-02-06T17:39:04.632" v="4777" actId="478"/>
          <ac:picMkLst>
            <pc:docMk/>
            <pc:sldMk cId="3747747450" sldId="452"/>
            <ac:picMk id="7" creationId="{C245F003-F024-0695-7F07-BDC149544F47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8" creationId="{0B7A4343-F748-2F28-F36A-F1D960C069A0}"/>
          </ac:picMkLst>
        </pc:picChg>
        <pc:picChg chg="add mod">
          <ac:chgData name="Jha, Aryan Ritwajeet" userId="2aad577e-539b-449b-83a6-8d411f484b4d" providerId="ADAL" clId="{3F83E9AB-52A3-42B4-A8B0-61C2E1DE242E}" dt="2024-02-06T17:47:05.350" v="5363"/>
          <ac:picMkLst>
            <pc:docMk/>
            <pc:sldMk cId="3747747450" sldId="452"/>
            <ac:picMk id="9" creationId="{C31F4C99-BD4B-E342-1438-AB6E8D1F5D6F}"/>
          </ac:picMkLst>
        </pc:picChg>
      </pc:sldChg>
      <pc:sldChg chg="addSp delSp modSp new mod">
        <pc:chgData name="Jha, Aryan Ritwajeet" userId="2aad577e-539b-449b-83a6-8d411f484b4d" providerId="ADAL" clId="{3F83E9AB-52A3-42B4-A8B0-61C2E1DE242E}" dt="2024-02-06T17:38:27.393" v="4773" actId="14100"/>
        <pc:sldMkLst>
          <pc:docMk/>
          <pc:sldMk cId="2404984894" sldId="453"/>
        </pc:sldMkLst>
        <pc:spChg chg="del mod">
          <ac:chgData name="Jha, Aryan Ritwajeet" userId="2aad577e-539b-449b-83a6-8d411f484b4d" providerId="ADAL" clId="{3F83E9AB-52A3-42B4-A8B0-61C2E1DE242E}" dt="2024-02-06T17:36:11.217" v="4756" actId="478"/>
          <ac:spMkLst>
            <pc:docMk/>
            <pc:sldMk cId="2404984894" sldId="453"/>
            <ac:spMk id="2" creationId="{46B7B8D7-D392-A3D6-311E-3E227EC780F4}"/>
          </ac:spMkLst>
        </pc:spChg>
        <pc:spChg chg="mod">
          <ac:chgData name="Jha, Aryan Ritwajeet" userId="2aad577e-539b-449b-83a6-8d411f484b4d" providerId="ADAL" clId="{3F83E9AB-52A3-42B4-A8B0-61C2E1DE242E}" dt="2024-01-30T19:58:30.312" v="4100" actId="404"/>
          <ac:spMkLst>
            <pc:docMk/>
            <pc:sldMk cId="2404984894" sldId="453"/>
            <ac:spMk id="3" creationId="{765940C2-065B-FDA0-E2F4-2683D6F32964}"/>
          </ac:spMkLst>
        </pc:spChg>
        <pc:spChg chg="add del mod">
          <ac:chgData name="Jha, Aryan Ritwajeet" userId="2aad577e-539b-449b-83a6-8d411f484b4d" providerId="ADAL" clId="{3F83E9AB-52A3-42B4-A8B0-61C2E1DE242E}" dt="2024-02-06T17:38:27.393" v="4773" actId="14100"/>
          <ac:spMkLst>
            <pc:docMk/>
            <pc:sldMk cId="2404984894" sldId="453"/>
            <ac:spMk id="6" creationId="{26C54F95-39D4-5E1D-9897-DB69C1305929}"/>
          </ac:spMkLst>
        </pc:spChg>
        <pc:picChg chg="add mod">
          <ac:chgData name="Jha, Aryan Ritwajeet" userId="2aad577e-539b-449b-83a6-8d411f484b4d" providerId="ADAL" clId="{3F83E9AB-52A3-42B4-A8B0-61C2E1DE242E}" dt="2024-02-06T17:38:23.993" v="4772" actId="1076"/>
          <ac:picMkLst>
            <pc:docMk/>
            <pc:sldMk cId="2404984894" sldId="453"/>
            <ac:picMk id="5" creationId="{DDB5C253-6465-115A-DC83-AB421F5F2E16}"/>
          </ac:picMkLst>
        </pc:picChg>
        <pc:picChg chg="add del mod modCrop">
          <ac:chgData name="Jha, Aryan Ritwajeet" userId="2aad577e-539b-449b-83a6-8d411f484b4d" providerId="ADAL" clId="{3F83E9AB-52A3-42B4-A8B0-61C2E1DE242E}" dt="2024-02-06T17:38:18.703" v="4769" actId="478"/>
          <ac:picMkLst>
            <pc:docMk/>
            <pc:sldMk cId="2404984894" sldId="453"/>
            <ac:picMk id="7" creationId="{E6A6890C-12FE-9B3F-3EBF-DB1BBD8BC236}"/>
          </ac:picMkLst>
        </pc:picChg>
      </pc:sldChg>
      <pc:sldChg chg="modSp new mod">
        <pc:chgData name="Jha, Aryan Ritwajeet" userId="2aad577e-539b-449b-83a6-8d411f484b4d" providerId="ADAL" clId="{3F83E9AB-52A3-42B4-A8B0-61C2E1DE242E}" dt="2024-02-06T18:46:40.538" v="6716" actId="20577"/>
        <pc:sldMkLst>
          <pc:docMk/>
          <pc:sldMk cId="67745170" sldId="454"/>
        </pc:sldMkLst>
        <pc:spChg chg="mod">
          <ac:chgData name="Jha, Aryan Ritwajeet" userId="2aad577e-539b-449b-83a6-8d411f484b4d" providerId="ADAL" clId="{3F83E9AB-52A3-42B4-A8B0-61C2E1DE242E}" dt="2024-02-06T18:00:05.228" v="5449" actId="20577"/>
          <ac:spMkLst>
            <pc:docMk/>
            <pc:sldMk cId="67745170" sldId="454"/>
            <ac:spMk id="2" creationId="{4FD99110-AE84-3953-E736-784E5A0AC8A4}"/>
          </ac:spMkLst>
        </pc:spChg>
        <pc:spChg chg="mod">
          <ac:chgData name="Jha, Aryan Ritwajeet" userId="2aad577e-539b-449b-83a6-8d411f484b4d" providerId="ADAL" clId="{3F83E9AB-52A3-42B4-A8B0-61C2E1DE242E}" dt="2024-02-06T18:46:40.538" v="6716" actId="20577"/>
          <ac:spMkLst>
            <pc:docMk/>
            <pc:sldMk cId="67745170" sldId="454"/>
            <ac:spMk id="3" creationId="{A9F86B74-0FFE-BDB0-2498-9A970D64E1D7}"/>
          </ac:spMkLst>
        </pc:spChg>
      </pc:sldChg>
      <pc:sldChg chg="addSp delSp modSp add mod">
        <pc:chgData name="Jha, Aryan Ritwajeet" userId="2aad577e-539b-449b-83a6-8d411f484b4d" providerId="ADAL" clId="{3F83E9AB-52A3-42B4-A8B0-61C2E1DE242E}" dt="2024-02-06T18:44:31.881" v="6611" actId="1076"/>
        <pc:sldMkLst>
          <pc:docMk/>
          <pc:sldMk cId="3548726409" sldId="455"/>
        </pc:sldMkLst>
        <pc:spChg chg="mod">
          <ac:chgData name="Jha, Aryan Ritwajeet" userId="2aad577e-539b-449b-83a6-8d411f484b4d" providerId="ADAL" clId="{3F83E9AB-52A3-42B4-A8B0-61C2E1DE242E}" dt="2024-02-06T18:40:28.723" v="6032" actId="14100"/>
          <ac:spMkLst>
            <pc:docMk/>
            <pc:sldMk cId="3548726409" sldId="455"/>
            <ac:spMk id="6" creationId="{DA52EFC5-4DB9-3D85-1392-E591424B1B46}"/>
          </ac:spMkLst>
        </pc:spChg>
        <pc:spChg chg="add mod">
          <ac:chgData name="Jha, Aryan Ritwajeet" userId="2aad577e-539b-449b-83a6-8d411f484b4d" providerId="ADAL" clId="{3F83E9AB-52A3-42B4-A8B0-61C2E1DE242E}" dt="2024-02-06T18:44:06.819" v="6602" actId="1076"/>
          <ac:spMkLst>
            <pc:docMk/>
            <pc:sldMk cId="3548726409" sldId="455"/>
            <ac:spMk id="10" creationId="{3DF0862E-6352-E7F0-A830-249A691E46FF}"/>
          </ac:spMkLst>
        </pc:spChg>
        <pc:spChg chg="add mod">
          <ac:chgData name="Jha, Aryan Ritwajeet" userId="2aad577e-539b-449b-83a6-8d411f484b4d" providerId="ADAL" clId="{3F83E9AB-52A3-42B4-A8B0-61C2E1DE242E}" dt="2024-02-06T18:43:47.539" v="6599" actId="404"/>
          <ac:spMkLst>
            <pc:docMk/>
            <pc:sldMk cId="3548726409" sldId="455"/>
            <ac:spMk id="11" creationId="{C28A43EA-7F9D-CFAC-75ED-9079DD7E2869}"/>
          </ac:spMkLst>
        </pc:spChg>
        <pc:spChg chg="add mod">
          <ac:chgData name="Jha, Aryan Ritwajeet" userId="2aad577e-539b-449b-83a6-8d411f484b4d" providerId="ADAL" clId="{3F83E9AB-52A3-42B4-A8B0-61C2E1DE242E}" dt="2024-02-06T18:43:53.609" v="6600" actId="1076"/>
          <ac:spMkLst>
            <pc:docMk/>
            <pc:sldMk cId="3548726409" sldId="455"/>
            <ac:spMk id="12" creationId="{DD50A06A-4963-EF0A-2408-976DC67D828F}"/>
          </ac:spMkLst>
        </pc:spChg>
        <pc:picChg chg="add mod">
          <ac:chgData name="Jha, Aryan Ritwajeet" userId="2aad577e-539b-449b-83a6-8d411f484b4d" providerId="ADAL" clId="{3F83E9AB-52A3-42B4-A8B0-61C2E1DE242E}" dt="2024-02-06T18:44:30.045" v="6610" actId="1076"/>
          <ac:picMkLst>
            <pc:docMk/>
            <pc:sldMk cId="3548726409" sldId="455"/>
            <ac:picMk id="4" creationId="{4EBE0DA1-D2BC-B8A4-A778-6998027FC611}"/>
          </ac:picMkLst>
        </pc:picChg>
        <pc:picChg chg="del">
          <ac:chgData name="Jha, Aryan Ritwajeet" userId="2aad577e-539b-449b-83a6-8d411f484b4d" providerId="ADAL" clId="{3F83E9AB-52A3-42B4-A8B0-61C2E1DE242E}" dt="2024-02-06T17:37:48.598" v="4762" actId="478"/>
          <ac:picMkLst>
            <pc:docMk/>
            <pc:sldMk cId="3548726409" sldId="455"/>
            <ac:picMk id="5" creationId="{91BA321C-FED0-B9E9-9EC3-74EFFAF56626}"/>
          </ac:picMkLst>
        </pc:picChg>
        <pc:picChg chg="del mod">
          <ac:chgData name="Jha, Aryan Ritwajeet" userId="2aad577e-539b-449b-83a6-8d411f484b4d" providerId="ADAL" clId="{3F83E9AB-52A3-42B4-A8B0-61C2E1DE242E}" dt="2024-02-06T18:39:04.690" v="6023" actId="478"/>
          <ac:picMkLst>
            <pc:docMk/>
            <pc:sldMk cId="3548726409" sldId="455"/>
            <ac:picMk id="7" creationId="{907284D7-6CAD-524F-2948-6BFB3F963596}"/>
          </ac:picMkLst>
        </pc:picChg>
        <pc:picChg chg="add mod">
          <ac:chgData name="Jha, Aryan Ritwajeet" userId="2aad577e-539b-449b-83a6-8d411f484b4d" providerId="ADAL" clId="{3F83E9AB-52A3-42B4-A8B0-61C2E1DE242E}" dt="2024-02-06T18:44:31.881" v="6611" actId="1076"/>
          <ac:picMkLst>
            <pc:docMk/>
            <pc:sldMk cId="3548726409" sldId="455"/>
            <ac:picMk id="9" creationId="{E1FF440C-CDE4-C8BB-325E-B949B8D6272A}"/>
          </ac:picMkLst>
        </pc:picChg>
      </pc:sldChg>
      <pc:sldChg chg="addSp modSp add mod">
        <pc:chgData name="Jha, Aryan Ritwajeet" userId="2aad577e-539b-449b-83a6-8d411f484b4d" providerId="ADAL" clId="{3F83E9AB-52A3-42B4-A8B0-61C2E1DE242E}" dt="2024-02-06T17:49:49.810" v="5426" actId="1076"/>
        <pc:sldMkLst>
          <pc:docMk/>
          <pc:sldMk cId="469121040" sldId="456"/>
        </pc:sldMkLst>
        <pc:spChg chg="mod">
          <ac:chgData name="Jha, Aryan Ritwajeet" userId="2aad577e-539b-449b-83a6-8d411f484b4d" providerId="ADAL" clId="{3F83E9AB-52A3-42B4-A8B0-61C2E1DE242E}" dt="2024-02-06T17:49:49.810" v="5426" actId="1076"/>
          <ac:spMkLst>
            <pc:docMk/>
            <pc:sldMk cId="469121040" sldId="456"/>
            <ac:spMk id="2" creationId="{80C3E0C0-1B2F-8B62-3F06-C12B82282159}"/>
          </ac:spMkLst>
        </pc:spChg>
        <pc:spChg chg="add mod">
          <ac:chgData name="Jha, Aryan Ritwajeet" userId="2aad577e-539b-449b-83a6-8d411f484b4d" providerId="ADAL" clId="{3F83E9AB-52A3-42B4-A8B0-61C2E1DE242E}" dt="2024-02-06T17:43:34.711" v="5241" actId="20577"/>
          <ac:spMkLst>
            <pc:docMk/>
            <pc:sldMk cId="469121040" sldId="456"/>
            <ac:spMk id="4" creationId="{BEAFD21B-4BF1-920F-3D01-5C387E0D02E6}"/>
          </ac:spMkLst>
        </pc:spChg>
        <pc:spChg chg="add mod">
          <ac:chgData name="Jha, Aryan Ritwajeet" userId="2aad577e-539b-449b-83a6-8d411f484b4d" providerId="ADAL" clId="{3F83E9AB-52A3-42B4-A8B0-61C2E1DE242E}" dt="2024-02-06T17:43:45.571" v="5245" actId="20577"/>
          <ac:spMkLst>
            <pc:docMk/>
            <pc:sldMk cId="469121040" sldId="456"/>
            <ac:spMk id="6" creationId="{44D57CBD-B5F9-BA17-3FF7-CC9FDD4927D8}"/>
          </ac:spMkLst>
        </pc:spChg>
        <pc:picChg chg="mod">
          <ac:chgData name="Jha, Aryan Ritwajeet" userId="2aad577e-539b-449b-83a6-8d411f484b4d" providerId="ADAL" clId="{3F83E9AB-52A3-42B4-A8B0-61C2E1DE242E}" dt="2024-02-06T17:43:36.703" v="5242" actId="1076"/>
          <ac:picMkLst>
            <pc:docMk/>
            <pc:sldMk cId="469121040" sldId="456"/>
            <ac:picMk id="5" creationId="{3F383151-8A9D-01BB-0355-43B7FB04799C}"/>
          </ac:picMkLst>
        </pc:picChg>
        <pc:picChg chg="mod">
          <ac:chgData name="Jha, Aryan Ritwajeet" userId="2aad577e-539b-449b-83a6-8d411f484b4d" providerId="ADAL" clId="{3F83E9AB-52A3-42B4-A8B0-61C2E1DE242E}" dt="2024-02-06T17:42:42.471" v="5131" actId="1076"/>
          <ac:picMkLst>
            <pc:docMk/>
            <pc:sldMk cId="469121040" sldId="456"/>
            <ac:picMk id="7" creationId="{AD90A851-F0F8-9DEE-CD84-4EEFA2BE7F1E}"/>
          </ac:picMkLst>
        </pc:picChg>
      </pc:sldChg>
      <pc:sldChg chg="new del">
        <pc:chgData name="Jha, Aryan Ritwajeet" userId="2aad577e-539b-449b-83a6-8d411f484b4d" providerId="ADAL" clId="{3F83E9AB-52A3-42B4-A8B0-61C2E1DE242E}" dt="2024-02-06T17:43:56.987" v="5246" actId="47"/>
        <pc:sldMkLst>
          <pc:docMk/>
          <pc:sldMk cId="206601786" sldId="457"/>
        </pc:sldMkLst>
      </pc:sldChg>
      <pc:sldChg chg="addSp delSp modSp add mod">
        <pc:chgData name="Jha, Aryan Ritwajeet" userId="2aad577e-539b-449b-83a6-8d411f484b4d" providerId="ADAL" clId="{3F83E9AB-52A3-42B4-A8B0-61C2E1DE242E}" dt="2024-02-06T17:52:38.375" v="5444" actId="404"/>
        <pc:sldMkLst>
          <pc:docMk/>
          <pc:sldMk cId="1135370745" sldId="457"/>
        </pc:sldMkLst>
        <pc:spChg chg="mod">
          <ac:chgData name="Jha, Aryan Ritwajeet" userId="2aad577e-539b-449b-83a6-8d411f484b4d" providerId="ADAL" clId="{3F83E9AB-52A3-42B4-A8B0-61C2E1DE242E}" dt="2024-02-06T17:46:21.521" v="5356" actId="20577"/>
          <ac:spMkLst>
            <pc:docMk/>
            <pc:sldMk cId="1135370745" sldId="457"/>
            <ac:spMk id="2" creationId="{4399206B-6C12-6602-D860-555E7D9C9472}"/>
          </ac:spMkLst>
        </pc:spChg>
        <pc:spChg chg="add mod">
          <ac:chgData name="Jha, Aryan Ritwajeet" userId="2aad577e-539b-449b-83a6-8d411f484b4d" providerId="ADAL" clId="{3F83E9AB-52A3-42B4-A8B0-61C2E1DE242E}" dt="2024-02-06T17:52:38.375" v="5444" actId="404"/>
          <ac:spMkLst>
            <pc:docMk/>
            <pc:sldMk cId="1135370745" sldId="457"/>
            <ac:spMk id="8" creationId="{7D21C6CE-D526-488C-7979-37E8B03CE2DB}"/>
          </ac:spMkLst>
        </pc:spChg>
        <pc:picChg chg="del mod">
          <ac:chgData name="Jha, Aryan Ritwajeet" userId="2aad577e-539b-449b-83a6-8d411f484b4d" providerId="ADAL" clId="{3F83E9AB-52A3-42B4-A8B0-61C2E1DE242E}" dt="2024-02-06T17:46:24.331" v="5358" actId="478"/>
          <ac:picMkLst>
            <pc:docMk/>
            <pc:sldMk cId="1135370745" sldId="457"/>
            <ac:picMk id="5" creationId="{99D224A5-583C-A972-8612-362B9400CBC5}"/>
          </ac:picMkLst>
        </pc:picChg>
        <pc:picChg chg="add mod">
          <ac:chgData name="Jha, Aryan Ritwajeet" userId="2aad577e-539b-449b-83a6-8d411f484b4d" providerId="ADAL" clId="{3F83E9AB-52A3-42B4-A8B0-61C2E1DE242E}" dt="2024-02-06T17:52:00.280" v="5439" actId="1076"/>
          <ac:picMkLst>
            <pc:docMk/>
            <pc:sldMk cId="1135370745" sldId="457"/>
            <ac:picMk id="6" creationId="{1B6F7988-0D7C-6461-13A7-300110915D0E}"/>
          </ac:picMkLst>
        </pc:picChg>
        <pc:picChg chg="mod">
          <ac:chgData name="Jha, Aryan Ritwajeet" userId="2aad577e-539b-449b-83a6-8d411f484b4d" providerId="ADAL" clId="{3F83E9AB-52A3-42B4-A8B0-61C2E1DE242E}" dt="2024-02-06T17:51:58.989" v="5438" actId="1076"/>
          <ac:picMkLst>
            <pc:docMk/>
            <pc:sldMk cId="1135370745" sldId="457"/>
            <ac:picMk id="7" creationId="{F96189CA-5952-D364-FF46-DF9B5D59C8D3}"/>
          </ac:picMkLst>
        </pc:picChg>
      </pc:sldChg>
      <pc:sldChg chg="modSp add mod">
        <pc:chgData name="Jha, Aryan Ritwajeet" userId="2aad577e-539b-449b-83a6-8d411f484b4d" providerId="ADAL" clId="{3F83E9AB-52A3-42B4-A8B0-61C2E1DE242E}" dt="2024-02-06T19:21:50.966" v="8013" actId="20577"/>
        <pc:sldMkLst>
          <pc:docMk/>
          <pc:sldMk cId="3494179190" sldId="458"/>
        </pc:sldMkLst>
        <pc:spChg chg="mod">
          <ac:chgData name="Jha, Aryan Ritwajeet" userId="2aad577e-539b-449b-83a6-8d411f484b4d" providerId="ADAL" clId="{3F83E9AB-52A3-42B4-A8B0-61C2E1DE242E}" dt="2024-02-06T19:21:50.966" v="8013" actId="20577"/>
          <ac:spMkLst>
            <pc:docMk/>
            <pc:sldMk cId="3494179190" sldId="458"/>
            <ac:spMk id="3" creationId="{D3A2DB08-0188-7A42-B252-89A2B21C6872}"/>
          </ac:spMkLst>
        </pc:spChg>
      </pc:sldChg>
      <pc:sldChg chg="addSp delSp modSp add mod">
        <pc:chgData name="Jha, Aryan Ritwajeet" userId="2aad577e-539b-449b-83a6-8d411f484b4d" providerId="ADAL" clId="{3F83E9AB-52A3-42B4-A8B0-61C2E1DE242E}" dt="2024-02-06T18:39:20.002" v="6029" actId="20577"/>
        <pc:sldMkLst>
          <pc:docMk/>
          <pc:sldMk cId="225811261" sldId="459"/>
        </pc:sldMkLst>
        <pc:spChg chg="add mod">
          <ac:chgData name="Jha, Aryan Ritwajeet" userId="2aad577e-539b-449b-83a6-8d411f484b4d" providerId="ADAL" clId="{3F83E9AB-52A3-42B4-A8B0-61C2E1DE242E}" dt="2024-02-06T18:38:56.591" v="6022" actId="404"/>
          <ac:spMkLst>
            <pc:docMk/>
            <pc:sldMk cId="225811261" sldId="459"/>
            <ac:spMk id="2" creationId="{882A05F7-948F-CB2C-BA5F-43B88FE79A65}"/>
          </ac:spMkLst>
        </pc:spChg>
        <pc:spChg chg="mod">
          <ac:chgData name="Jha, Aryan Ritwajeet" userId="2aad577e-539b-449b-83a6-8d411f484b4d" providerId="ADAL" clId="{3F83E9AB-52A3-42B4-A8B0-61C2E1DE242E}" dt="2024-02-06T18:39:20.002" v="6029" actId="20577"/>
          <ac:spMkLst>
            <pc:docMk/>
            <pc:sldMk cId="225811261" sldId="459"/>
            <ac:spMk id="6" creationId="{31D18FF2-5246-CB56-C33A-71E5C36A2F18}"/>
          </ac:spMkLst>
        </pc:spChg>
        <pc:picChg chg="del">
          <ac:chgData name="Jha, Aryan Ritwajeet" userId="2aad577e-539b-449b-83a6-8d411f484b4d" providerId="ADAL" clId="{3F83E9AB-52A3-42B4-A8B0-61C2E1DE242E}" dt="2024-02-06T18:36:21.051" v="5666" actId="478"/>
          <ac:picMkLst>
            <pc:docMk/>
            <pc:sldMk cId="225811261" sldId="459"/>
            <ac:picMk id="4" creationId="{B344A571-2A9E-6133-A27D-D11B7440F558}"/>
          </ac:picMkLst>
        </pc:picChg>
        <pc:picChg chg="mod">
          <ac:chgData name="Jha, Aryan Ritwajeet" userId="2aad577e-539b-449b-83a6-8d411f484b4d" providerId="ADAL" clId="{3F83E9AB-52A3-42B4-A8B0-61C2E1DE242E}" dt="2024-02-06T18:38:23.980" v="5926" actId="1076"/>
          <ac:picMkLst>
            <pc:docMk/>
            <pc:sldMk cId="225811261" sldId="459"/>
            <ac:picMk id="7" creationId="{6510DCB1-5315-252B-8CA8-85353F9B8087}"/>
          </ac:picMkLst>
        </pc:picChg>
      </pc:sldChg>
      <pc:sldChg chg="modSp new mod">
        <pc:chgData name="Jha, Aryan Ritwajeet" userId="2aad577e-539b-449b-83a6-8d411f484b4d" providerId="ADAL" clId="{3F83E9AB-52A3-42B4-A8B0-61C2E1DE242E}" dt="2024-02-06T19:15:53.409" v="7430" actId="114"/>
        <pc:sldMkLst>
          <pc:docMk/>
          <pc:sldMk cId="2134924510" sldId="460"/>
        </pc:sldMkLst>
        <pc:spChg chg="mod">
          <ac:chgData name="Jha, Aryan Ritwajeet" userId="2aad577e-539b-449b-83a6-8d411f484b4d" providerId="ADAL" clId="{3F83E9AB-52A3-42B4-A8B0-61C2E1DE242E}" dt="2024-02-06T19:08:13.253" v="6846" actId="20577"/>
          <ac:spMkLst>
            <pc:docMk/>
            <pc:sldMk cId="2134924510" sldId="460"/>
            <ac:spMk id="2" creationId="{DEF1AEB6-0ADD-E881-8A47-C6BF1BC7A3FD}"/>
          </ac:spMkLst>
        </pc:spChg>
        <pc:spChg chg="mod">
          <ac:chgData name="Jha, Aryan Ritwajeet" userId="2aad577e-539b-449b-83a6-8d411f484b4d" providerId="ADAL" clId="{3F83E9AB-52A3-42B4-A8B0-61C2E1DE242E}" dt="2024-02-06T19:15:53.409" v="7430" actId="114"/>
          <ac:spMkLst>
            <pc:docMk/>
            <pc:sldMk cId="2134924510" sldId="460"/>
            <ac:spMk id="3" creationId="{226B6C2F-18BC-2BC4-22CA-275DDCBCD4F9}"/>
          </ac:spMkLst>
        </pc:spChg>
      </pc:sldChg>
      <pc:sldChg chg="addSp delSp modSp mod setBg">
        <pc:chgData name="Jha, Aryan Ritwajeet" userId="2aad577e-539b-449b-83a6-8d411f484b4d" providerId="ADAL" clId="{3F83E9AB-52A3-42B4-A8B0-61C2E1DE242E}" dt="2024-02-07T01:13:20.169" v="8037" actId="207"/>
        <pc:sldMkLst>
          <pc:docMk/>
          <pc:sldMk cId="4242746179" sldId="461"/>
        </pc:sldMkLst>
        <pc:spChg chg="mo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2" creationId="{7B8CC310-6A9F-CF65-AC23-FE3DFAF80C76}"/>
          </ac:spMkLst>
        </pc:spChg>
        <pc:spChg chg="add del mo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3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8" creationId="{100EDD19-6802-4EC3-95CE-CFFAB042CFD6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9" creationId="{53B021B3-DE93-4AB7-8A18-CF5F1CED88B8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10" creationId="{DB17E863-922E-4C26-BD64-E8FD41D28661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11" creationId="{52D502E5-F6B4-4D58-B4AE-FC466FF15EE8}"/>
          </ac:spMkLst>
        </pc:spChg>
        <pc:spChg chg="add del">
          <ac:chgData name="Jha, Aryan Ritwajeet" userId="2aad577e-539b-449b-83a6-8d411f484b4d" providerId="ADAL" clId="{3F83E9AB-52A3-42B4-A8B0-61C2E1DE242E}" dt="2024-02-07T01:12:31.566" v="8016" actId="26606"/>
          <ac:spMkLst>
            <pc:docMk/>
            <pc:sldMk cId="4242746179" sldId="461"/>
            <ac:spMk id="13" creationId="{9DECDBF4-02B6-4BB4-B65B-B8107AD6A9E8}"/>
          </ac:spMkLst>
        </pc:spChg>
        <pc:spChg chg="add del">
          <ac:chgData name="Jha, Aryan Ritwajeet" userId="2aad577e-539b-449b-83a6-8d411f484b4d" providerId="ADAL" clId="{3F83E9AB-52A3-42B4-A8B0-61C2E1DE242E}" dt="2024-02-07T01:12:33.764" v="8018" actId="26606"/>
          <ac:spMkLst>
            <pc:docMk/>
            <pc:sldMk cId="4242746179" sldId="461"/>
            <ac:spMk id="15" creationId="{56E9B3E6-E277-4D68-BA48-9CB43FFBD6E2}"/>
          </ac:spMkLst>
        </pc:spChg>
        <pc:spChg chg="add del">
          <ac:chgData name="Jha, Aryan Ritwajeet" userId="2aad577e-539b-449b-83a6-8d411f484b4d" providerId="ADAL" clId="{3F83E9AB-52A3-42B4-A8B0-61C2E1DE242E}" dt="2024-02-07T01:12:33.764" v="8018" actId="26606"/>
          <ac:spMkLst>
            <pc:docMk/>
            <pc:sldMk cId="4242746179" sldId="461"/>
            <ac:spMk id="16" creationId="{D5B0017B-2ECA-49AF-B397-DC140825DF8D}"/>
          </ac:spMkLst>
        </pc:spChg>
        <pc:spChg chg="add del">
          <ac:chgData name="Jha, Aryan Ritwajeet" userId="2aad577e-539b-449b-83a6-8d411f484b4d" providerId="ADAL" clId="{3F83E9AB-52A3-42B4-A8B0-61C2E1DE242E}" dt="2024-02-07T01:12:34.468" v="8020" actId="26606"/>
          <ac:spMkLst>
            <pc:docMk/>
            <pc:sldMk cId="4242746179" sldId="461"/>
            <ac:spMk id="22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4" creationId="{BACC6370-2D7E-4714-9D71-7542949D7D5D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5" creationId="{F68B3F68-107C-434F-AA38-110D5EA91B85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6" creationId="{AAD0DBB9-1A4B-4391-81D4-CB19F9AB918A}"/>
          </ac:spMkLst>
        </pc:spChg>
        <pc:spChg chg="add del">
          <ac:chgData name="Jha, Aryan Ritwajeet" userId="2aad577e-539b-449b-83a6-8d411f484b4d" providerId="ADAL" clId="{3F83E9AB-52A3-42B4-A8B0-61C2E1DE242E}" dt="2024-02-07T01:12:36.192" v="8022" actId="26606"/>
          <ac:spMkLst>
            <pc:docMk/>
            <pc:sldMk cId="4242746179" sldId="461"/>
            <ac:spMk id="27" creationId="{063BBA22-50EA-4C4D-BE05-F1CE4E63AA56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3" creationId="{E5F17139-31EE-46AC-B04F-DBBD852DD6CB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4" creationId="{82571B16-D62A-4B37-A469-E72C79D6935D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5" creationId="{3CCA69EF-E8B5-4598-BEAD-258F15765D44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6" creationId="{49E0A0BC-3EE4-4453-9522-08FF2DE30DFB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7" creationId="{685D65ED-8248-4E7D-AF41-C2685CAE7021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8" creationId="{9FBE36BD-9903-4FB5-BBE7-1023D7F73E70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39" creationId="{76A8F9C6-ED35-4E0A-AC66-5241CA2067A0}"/>
          </ac:spMkLst>
        </pc:spChg>
        <pc:spChg chg="add del">
          <ac:chgData name="Jha, Aryan Ritwajeet" userId="2aad577e-539b-449b-83a6-8d411f484b4d" providerId="ADAL" clId="{3F83E9AB-52A3-42B4-A8B0-61C2E1DE242E}" dt="2024-02-07T01:12:37.518" v="8024" actId="26606"/>
          <ac:spMkLst>
            <pc:docMk/>
            <pc:sldMk cId="4242746179" sldId="461"/>
            <ac:spMk id="40" creationId="{4F71A736-42D6-4F11-8A7B-633C40624864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0" creationId="{BACC6370-2D7E-4714-9D71-7542949D7D5D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1" creationId="{F68B3F68-107C-434F-AA38-110D5EA91B85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2" creationId="{AAD0DBB9-1A4B-4391-81D4-CB19F9AB918A}"/>
          </ac:spMkLst>
        </pc:spChg>
        <pc:spChg chg="add del">
          <ac:chgData name="Jha, Aryan Ritwajeet" userId="2aad577e-539b-449b-83a6-8d411f484b4d" providerId="ADAL" clId="{3F83E9AB-52A3-42B4-A8B0-61C2E1DE242E}" dt="2024-02-07T01:12:37.958" v="8026" actId="26606"/>
          <ac:spMkLst>
            <pc:docMk/>
            <pc:sldMk cId="4242746179" sldId="461"/>
            <ac:spMk id="53" creationId="{063BBA22-50EA-4C4D-BE05-F1CE4E63AA56}"/>
          </ac:spMkLst>
        </pc:spChg>
        <pc:spChg chg="add del">
          <ac:chgData name="Jha, Aryan Ritwajeet" userId="2aad577e-539b-449b-83a6-8d411f484b4d" providerId="ADAL" clId="{3F83E9AB-52A3-42B4-A8B0-61C2E1DE242E}" dt="2024-02-07T01:12:38.786" v="8028" actId="26606"/>
          <ac:spMkLst>
            <pc:docMk/>
            <pc:sldMk cId="4242746179" sldId="461"/>
            <ac:spMk id="56" creationId="{56E9B3E6-E277-4D68-BA48-9CB43FFBD6E2}"/>
          </ac:spMkLst>
        </pc:spChg>
        <pc:spChg chg="add del">
          <ac:chgData name="Jha, Aryan Ritwajeet" userId="2aad577e-539b-449b-83a6-8d411f484b4d" providerId="ADAL" clId="{3F83E9AB-52A3-42B4-A8B0-61C2E1DE242E}" dt="2024-02-07T01:12:38.786" v="8028" actId="26606"/>
          <ac:spMkLst>
            <pc:docMk/>
            <pc:sldMk cId="4242746179" sldId="461"/>
            <ac:spMk id="59" creationId="{D5B0017B-2ECA-49AF-B397-DC140825DF8D}"/>
          </ac:spMkLst>
        </pc:spChg>
        <pc:spChg chg="add del">
          <ac:chgData name="Jha, Aryan Ritwajeet" userId="2aad577e-539b-449b-83a6-8d411f484b4d" providerId="ADAL" clId="{3F83E9AB-52A3-42B4-A8B0-61C2E1DE242E}" dt="2024-02-07T01:12:40.039" v="8030" actId="26606"/>
          <ac:spMkLst>
            <pc:docMk/>
            <pc:sldMk cId="4242746179" sldId="461"/>
            <ac:spMk id="63" creationId="{9F7D5CDA-D291-4307-BF55-1381FED29634}"/>
          </ac:spMkLst>
        </pc:spChg>
        <pc:spChg chg="add del">
          <ac:chgData name="Jha, Aryan Ritwajeet" userId="2aad577e-539b-449b-83a6-8d411f484b4d" providerId="ADAL" clId="{3F83E9AB-52A3-42B4-A8B0-61C2E1DE242E}" dt="2024-02-07T01:12:40.039" v="8030" actId="26606"/>
          <ac:spMkLst>
            <pc:docMk/>
            <pc:sldMk cId="4242746179" sldId="461"/>
            <ac:spMk id="64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67" creationId="{3ECBE1F1-D69B-4AFA-ABD5-8E41720EF6DE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69" creationId="{603A6265-E10C-4B85-9C20-E75FCAF9CC63}"/>
          </ac:spMkLst>
        </pc:spChg>
        <pc:spChg chg="add del">
          <ac:chgData name="Jha, Aryan Ritwajeet" userId="2aad577e-539b-449b-83a6-8d411f484b4d" providerId="ADAL" clId="{3F83E9AB-52A3-42B4-A8B0-61C2E1DE242E}" dt="2024-02-07T01:12:50.200" v="8032" actId="26606"/>
          <ac:spMkLst>
            <pc:docMk/>
            <pc:sldMk cId="4242746179" sldId="461"/>
            <ac:spMk id="70" creationId="{89D5EA95-33B6-7004-4D85-B94EF193613D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2" creationId="{B210AC1D-4063-4C6E-9528-FA9C4C0C18E6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3" creationId="{02F8C595-E68C-4306-AED8-DC7826A0A506}"/>
          </ac:spMkLst>
        </pc:spChg>
        <pc:spChg chg="add del">
          <ac:chgData name="Jha, Aryan Ritwajeet" userId="2aad577e-539b-449b-83a6-8d411f484b4d" providerId="ADAL" clId="{3F83E9AB-52A3-42B4-A8B0-61C2E1DE242E}" dt="2024-02-07T01:12:51.001" v="8034" actId="26606"/>
          <ac:spMkLst>
            <pc:docMk/>
            <pc:sldMk cId="4242746179" sldId="461"/>
            <ac:spMk id="75" creationId="{89D5EA95-33B6-7004-4D85-B94EF193613D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7" creationId="{AFF8D2E5-2C4E-47B1-930B-6C82B7C31331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8" creationId="{801E4ADA-0EA9-4930-846E-3C11E8BED6DD}"/>
          </ac:spMkLst>
        </pc:spChg>
        <pc:spChg chg="add">
          <ac:chgData name="Jha, Aryan Ritwajeet" userId="2aad577e-539b-449b-83a6-8d411f484b4d" providerId="ADAL" clId="{3F83E9AB-52A3-42B4-A8B0-61C2E1DE242E}" dt="2024-02-07T01:12:51.034" v="8035" actId="26606"/>
          <ac:spMkLst>
            <pc:docMk/>
            <pc:sldMk cId="4242746179" sldId="461"/>
            <ac:spMk id="79" creationId="{FB92FFCE-0C90-454E-AA25-D4EE9A6C39C5}"/>
          </ac:spMkLst>
        </pc:spChg>
        <pc:grpChg chg="add del">
          <ac:chgData name="Jha, Aryan Ritwajeet" userId="2aad577e-539b-449b-83a6-8d411f484b4d" providerId="ADAL" clId="{3F83E9AB-52A3-42B4-A8B0-61C2E1DE242E}" dt="2024-02-07T01:12:33.764" v="8018" actId="26606"/>
          <ac:grpSpMkLst>
            <pc:docMk/>
            <pc:sldMk cId="4242746179" sldId="461"/>
            <ac:grpSpMk id="17" creationId="{AE1C45F0-260A-458C-96ED-C1F6D2151219}"/>
          </ac:grpSpMkLst>
        </pc:grpChg>
        <pc:grpChg chg="add del">
          <ac:chgData name="Jha, Aryan Ritwajeet" userId="2aad577e-539b-449b-83a6-8d411f484b4d" providerId="ADAL" clId="{3F83E9AB-52A3-42B4-A8B0-61C2E1DE242E}" dt="2024-02-07T01:12:37.518" v="8024" actId="26606"/>
          <ac:grpSpMkLst>
            <pc:docMk/>
            <pc:sldMk cId="4242746179" sldId="461"/>
            <ac:grpSpMk id="19" creationId="{CB73D287-48F0-41E2-8B0B-DE4C7D175EAE}"/>
          </ac:grpSpMkLst>
        </pc:grpChg>
        <pc:grpChg chg="add del">
          <ac:chgData name="Jha, Aryan Ritwajeet" userId="2aad577e-539b-449b-83a6-8d411f484b4d" providerId="ADAL" clId="{3F83E9AB-52A3-42B4-A8B0-61C2E1DE242E}" dt="2024-02-07T01:12:38.786" v="8028" actId="26606"/>
          <ac:grpSpMkLst>
            <pc:docMk/>
            <pc:sldMk cId="4242746179" sldId="461"/>
            <ac:grpSpMk id="57" creationId="{AE1C45F0-260A-458C-96ED-C1F6D2151219}"/>
          </ac:grpSpMkLst>
        </pc:grpChg>
        <pc:graphicFrameChg chg="add del">
          <ac:chgData name="Jha, Aryan Ritwajeet" userId="2aad577e-539b-449b-83a6-8d411f484b4d" providerId="ADAL" clId="{3F83E9AB-52A3-42B4-A8B0-61C2E1DE242E}" dt="2024-02-07T01:12:31.566" v="8016" actId="26606"/>
          <ac:graphicFrameMkLst>
            <pc:docMk/>
            <pc:sldMk cId="4242746179" sldId="461"/>
            <ac:graphicFrameMk id="5" creationId="{4AF73044-2BA2-A032-E618-0E51734F5DAC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3.764" v="8018" actId="26606"/>
          <ac:graphicFrameMkLst>
            <pc:docMk/>
            <pc:sldMk cId="4242746179" sldId="461"/>
            <ac:graphicFrameMk id="20" creationId="{A8695EC7-1EFA-5765-659D-9330A020280C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6.192" v="8022" actId="26606"/>
          <ac:graphicFrameMkLst>
            <pc:docMk/>
            <pc:sldMk cId="4242746179" sldId="461"/>
            <ac:graphicFrameMk id="28" creationId="{9911B135-21DA-3BEF-7EBB-39509EA3565F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7.518" v="8024" actId="26606"/>
          <ac:graphicFrameMkLst>
            <pc:docMk/>
            <pc:sldMk cId="4242746179" sldId="461"/>
            <ac:graphicFrameMk id="48" creationId="{3620089E-C613-C80F-1674-B49317ED2881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7.958" v="8026" actId="26606"/>
          <ac:graphicFrameMkLst>
            <pc:docMk/>
            <pc:sldMk cId="4242746179" sldId="461"/>
            <ac:graphicFrameMk id="54" creationId="{9911B135-21DA-3BEF-7EBB-39509EA3565F}"/>
          </ac:graphicFrameMkLst>
        </pc:graphicFrameChg>
        <pc:graphicFrameChg chg="add del">
          <ac:chgData name="Jha, Aryan Ritwajeet" userId="2aad577e-539b-449b-83a6-8d411f484b4d" providerId="ADAL" clId="{3F83E9AB-52A3-42B4-A8B0-61C2E1DE242E}" dt="2024-02-07T01:12:38.786" v="8028" actId="26606"/>
          <ac:graphicFrameMkLst>
            <pc:docMk/>
            <pc:sldMk cId="4242746179" sldId="461"/>
            <ac:graphicFrameMk id="61" creationId="{A8695EC7-1EFA-5765-659D-9330A020280C}"/>
          </ac:graphicFrameMkLst>
        </pc:graphicFrameChg>
        <pc:graphicFrameChg chg="add mod">
          <ac:chgData name="Jha, Aryan Ritwajeet" userId="2aad577e-539b-449b-83a6-8d411f484b4d" providerId="ADAL" clId="{3F83E9AB-52A3-42B4-A8B0-61C2E1DE242E}" dt="2024-02-07T01:13:20.169" v="8037" actId="207"/>
          <ac:graphicFrameMkLst>
            <pc:docMk/>
            <pc:sldMk cId="4242746179" sldId="461"/>
            <ac:graphicFrameMk id="80" creationId="{2412A0AD-54C3-8F28-206F-285D7A9623B2}"/>
          </ac:graphicFrameMkLst>
        </pc:graphicFrameChg>
        <pc:picChg chg="add del">
          <ac:chgData name="Jha, Aryan Ritwajeet" userId="2aad577e-539b-449b-83a6-8d411f484b4d" providerId="ADAL" clId="{3F83E9AB-52A3-42B4-A8B0-61C2E1DE242E}" dt="2024-02-07T01:12:40.039" v="8030" actId="26606"/>
          <ac:picMkLst>
            <pc:docMk/>
            <pc:sldMk cId="4242746179" sldId="461"/>
            <ac:picMk id="65" creationId="{A9607BD1-4E0F-F384-4396-9EE54F99A248}"/>
          </ac:picMkLst>
        </pc:picChg>
        <pc:picChg chg="add del">
          <ac:chgData name="Jha, Aryan Ritwajeet" userId="2aad577e-539b-449b-83a6-8d411f484b4d" providerId="ADAL" clId="{3F83E9AB-52A3-42B4-A8B0-61C2E1DE242E}" dt="2024-02-07T01:12:50.200" v="8032" actId="26606"/>
          <ac:picMkLst>
            <pc:docMk/>
            <pc:sldMk cId="4242746179" sldId="461"/>
            <ac:picMk id="68" creationId="{627D27B0-514C-F519-C046-247DEF9D0F8D}"/>
          </ac:picMkLst>
        </pc:picChg>
        <pc:picChg chg="add del">
          <ac:chgData name="Jha, Aryan Ritwajeet" userId="2aad577e-539b-449b-83a6-8d411f484b4d" providerId="ADAL" clId="{3F83E9AB-52A3-42B4-A8B0-61C2E1DE242E}" dt="2024-02-07T01:12:51.001" v="8034" actId="26606"/>
          <ac:picMkLst>
            <pc:docMk/>
            <pc:sldMk cId="4242746179" sldId="461"/>
            <ac:picMk id="74" creationId="{337B859B-C019-E48C-18A8-8FEE8D7C0563}"/>
          </ac:picMkLst>
        </pc:picChg>
        <pc:cxnChg chg="add del">
          <ac:chgData name="Jha, Aryan Ritwajeet" userId="2aad577e-539b-449b-83a6-8d411f484b4d" providerId="ADAL" clId="{3F83E9AB-52A3-42B4-A8B0-61C2E1DE242E}" dt="2024-02-07T01:12:33.764" v="8018" actId="26606"/>
          <ac:cxnSpMkLst>
            <pc:docMk/>
            <pc:sldMk cId="4242746179" sldId="461"/>
            <ac:cxnSpMk id="18" creationId="{6CF1BAF6-AD41-4082-B212-8A1F9A2E8779}"/>
          </ac:cxnSpMkLst>
        </pc:cxnChg>
        <pc:cxnChg chg="add del">
          <ac:chgData name="Jha, Aryan Ritwajeet" userId="2aad577e-539b-449b-83a6-8d411f484b4d" providerId="ADAL" clId="{3F83E9AB-52A3-42B4-A8B0-61C2E1DE242E}" dt="2024-02-07T01:12:38.786" v="8028" actId="26606"/>
          <ac:cxnSpMkLst>
            <pc:docMk/>
            <pc:sldMk cId="4242746179" sldId="461"/>
            <ac:cxnSpMk id="60" creationId="{6CF1BAF6-AD41-4082-B212-8A1F9A2E8779}"/>
          </ac:cxnSpMkLst>
        </pc:cxnChg>
      </pc:sldChg>
      <pc:sldChg chg="addSp delSp modSp mod setBg">
        <pc:chgData name="Jha, Aryan Ritwajeet" userId="2aad577e-539b-449b-83a6-8d411f484b4d" providerId="ADAL" clId="{3F83E9AB-52A3-42B4-A8B0-61C2E1DE242E}" dt="2024-02-07T01:16:44.845" v="8056" actId="1076"/>
        <pc:sldMkLst>
          <pc:docMk/>
          <pc:sldMk cId="3044732369" sldId="462"/>
        </pc:sldMkLst>
        <pc:spChg chg="mod">
          <ac:chgData name="Jha, Aryan Ritwajeet" userId="2aad577e-539b-449b-83a6-8d411f484b4d" providerId="ADAL" clId="{3F83E9AB-52A3-42B4-A8B0-61C2E1DE242E}" dt="2024-02-07T01:16:44.845" v="8056" actId="1076"/>
          <ac:spMkLst>
            <pc:docMk/>
            <pc:sldMk cId="3044732369" sldId="462"/>
            <ac:spMk id="2" creationId="{7B8CC310-6A9F-CF65-AC23-FE3DFAF80C76}"/>
          </ac:spMkLst>
        </pc:spChg>
        <pc:spChg chg="del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3" creationId="{89D5EA95-33B6-7004-4D85-B94EF193613D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9" creationId="{AFF8D2E5-2C4E-47B1-930B-6C82B7C31331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11" creationId="{801E4ADA-0EA9-4930-846E-3C11E8BED6DD}"/>
          </ac:spMkLst>
        </pc:spChg>
        <pc:spChg chg="add">
          <ac:chgData name="Jha, Aryan Ritwajeet" userId="2aad577e-539b-449b-83a6-8d411f484b4d" providerId="ADAL" clId="{3F83E9AB-52A3-42B4-A8B0-61C2E1DE242E}" dt="2024-02-07T01:13:33.325" v="8038" actId="26606"/>
          <ac:spMkLst>
            <pc:docMk/>
            <pc:sldMk cId="3044732369" sldId="462"/>
            <ac:spMk id="13" creationId="{FB92FFCE-0C90-454E-AA25-D4EE9A6C39C5}"/>
          </ac:spMkLst>
        </pc:spChg>
        <pc:graphicFrameChg chg="add mod">
          <ac:chgData name="Jha, Aryan Ritwajeet" userId="2aad577e-539b-449b-83a6-8d411f484b4d" providerId="ADAL" clId="{3F83E9AB-52A3-42B4-A8B0-61C2E1DE242E}" dt="2024-02-07T01:16:39.595" v="8055" actId="255"/>
          <ac:graphicFrameMkLst>
            <pc:docMk/>
            <pc:sldMk cId="3044732369" sldId="462"/>
            <ac:graphicFrameMk id="5" creationId="{211D4BD5-0B16-14A8-540D-C6C6E6F9ED34}"/>
          </ac:graphicFrameMkLst>
        </pc:graphicFrameChg>
      </pc:sldChg>
    </pc:docChg>
  </pc:docChgLst>
  <pc:docChgLst>
    <pc:chgData name="Jha, Aryan Ritwajeet" userId="S::aryan.jha@wsu.edu::2aad577e-539b-449b-83a6-8d411f484b4d" providerId="AD" clId="Web-{1A191D17-6842-4781-B728-070F0F2FBB85}"/>
    <pc:docChg chg="addSld modSld">
      <pc:chgData name="Jha, Aryan Ritwajeet" userId="S::aryan.jha@wsu.edu::2aad577e-539b-449b-83a6-8d411f484b4d" providerId="AD" clId="Web-{1A191D17-6842-4781-B728-070F0F2FBB85}" dt="2024-02-07T00:52:49.297" v="985" actId="20577"/>
      <pc:docMkLst>
        <pc:docMk/>
      </pc:docMkLst>
      <pc:sldChg chg="modSp">
        <pc:chgData name="Jha, Aryan Ritwajeet" userId="S::aryan.jha@wsu.edu::2aad577e-539b-449b-83a6-8d411f484b4d" providerId="AD" clId="Web-{1A191D17-6842-4781-B728-070F0F2FBB85}" dt="2024-02-07T00:07:09.658" v="1" actId="20577"/>
        <pc:sldMkLst>
          <pc:docMk/>
          <pc:sldMk cId="2692175154" sldId="451"/>
        </pc:sldMkLst>
        <pc:spChg chg="mod">
          <ac:chgData name="Jha, Aryan Ritwajeet" userId="S::aryan.jha@wsu.edu::2aad577e-539b-449b-83a6-8d411f484b4d" providerId="AD" clId="Web-{1A191D17-6842-4781-B728-070F0F2FBB85}" dt="2024-02-07T00:07:09.658" v="1" actId="20577"/>
          <ac:spMkLst>
            <pc:docMk/>
            <pc:sldMk cId="2692175154" sldId="451"/>
            <ac:spMk id="2" creationId="{8E45A66E-1510-35DD-EFE9-5389585781A8}"/>
          </ac:spMkLst>
        </pc:spChg>
      </pc:sldChg>
      <pc:sldChg chg="modSp">
        <pc:chgData name="Jha, Aryan Ritwajeet" userId="S::aryan.jha@wsu.edu::2aad577e-539b-449b-83a6-8d411f484b4d" providerId="AD" clId="Web-{1A191D17-6842-4781-B728-070F0F2FBB85}" dt="2024-02-07T00:12:54.827" v="2" actId="1076"/>
        <pc:sldMkLst>
          <pc:docMk/>
          <pc:sldMk cId="469121040" sldId="456"/>
        </pc:sldMkLst>
        <pc:spChg chg="mod">
          <ac:chgData name="Jha, Aryan Ritwajeet" userId="S::aryan.jha@wsu.edu::2aad577e-539b-449b-83a6-8d411f484b4d" providerId="AD" clId="Web-{1A191D17-6842-4781-B728-070F0F2FBB85}" dt="2024-02-07T00:12:54.827" v="2" actId="1076"/>
          <ac:spMkLst>
            <pc:docMk/>
            <pc:sldMk cId="469121040" sldId="456"/>
            <ac:spMk id="2" creationId="{80C3E0C0-1B2F-8B62-3F06-C12B82282159}"/>
          </ac:spMkLst>
        </pc:spChg>
      </pc:sldChg>
      <pc:sldChg chg="modSp new">
        <pc:chgData name="Jha, Aryan Ritwajeet" userId="S::aryan.jha@wsu.edu::2aad577e-539b-449b-83a6-8d411f484b4d" providerId="AD" clId="Web-{1A191D17-6842-4781-B728-070F0F2FBB85}" dt="2024-02-07T00:52:49.297" v="985" actId="20577"/>
        <pc:sldMkLst>
          <pc:docMk/>
          <pc:sldMk cId="4242746179" sldId="461"/>
        </pc:sldMkLst>
        <pc:spChg chg="mod">
          <ac:chgData name="Jha, Aryan Ritwajeet" userId="S::aryan.jha@wsu.edu::2aad577e-539b-449b-83a6-8d411f484b4d" providerId="AD" clId="Web-{1A191D17-6842-4781-B728-070F0F2FBB85}" dt="2024-02-07T00:27:12.671" v="638" actId="1076"/>
          <ac:spMkLst>
            <pc:docMk/>
            <pc:sldMk cId="4242746179" sldId="461"/>
            <ac:spMk id="2" creationId="{7B8CC310-6A9F-CF65-AC23-FE3DFAF80C76}"/>
          </ac:spMkLst>
        </pc:spChg>
        <pc:spChg chg="mod">
          <ac:chgData name="Jha, Aryan Ritwajeet" userId="S::aryan.jha@wsu.edu::2aad577e-539b-449b-83a6-8d411f484b4d" providerId="AD" clId="Web-{1A191D17-6842-4781-B728-070F0F2FBB85}" dt="2024-02-07T00:52:49.297" v="985" actId="20577"/>
          <ac:spMkLst>
            <pc:docMk/>
            <pc:sldMk cId="4242746179" sldId="461"/>
            <ac:spMk id="3" creationId="{89D5EA95-33B6-7004-4D85-B94EF193613D}"/>
          </ac:spMkLst>
        </pc:spChg>
      </pc:sldChg>
      <pc:sldChg chg="modSp add replId">
        <pc:chgData name="Jha, Aryan Ritwajeet" userId="S::aryan.jha@wsu.edu::2aad577e-539b-449b-83a6-8d411f484b4d" providerId="AD" clId="Web-{1A191D17-6842-4781-B728-070F0F2FBB85}" dt="2024-02-07T00:31:09.774" v="955" actId="20577"/>
        <pc:sldMkLst>
          <pc:docMk/>
          <pc:sldMk cId="3044732369" sldId="462"/>
        </pc:sldMkLst>
        <pc:spChg chg="mod">
          <ac:chgData name="Jha, Aryan Ritwajeet" userId="S::aryan.jha@wsu.edu::2aad577e-539b-449b-83a6-8d411f484b4d" providerId="AD" clId="Web-{1A191D17-6842-4781-B728-070F0F2FBB85}" dt="2024-02-07T00:31:09.774" v="955" actId="20577"/>
          <ac:spMkLst>
            <pc:docMk/>
            <pc:sldMk cId="3044732369" sldId="462"/>
            <ac:spMk id="3" creationId="{89D5EA95-33B6-7004-4D85-B94EF193613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hyperlink" Target="https://github.com/NREL/PyDSS" TargetMode="Externa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REL/PyDSS" TargetMode="External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E3D44-F574-4E94-B248-42CDFD59B4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697C99-D741-4B56-9D00-6A40D89942CE}">
      <dgm:prSet/>
      <dgm:spPr/>
      <dgm:t>
        <a:bodyPr/>
        <a:lstStyle/>
        <a:p>
          <a:r>
            <a:rPr lang="en-US"/>
            <a:t>LineCodes take precedence over lines defined by you (for example if units in LineCodes are in miles, then a user defined specification of units in km will be ignored)</a:t>
          </a:r>
        </a:p>
      </dgm:t>
    </dgm:pt>
    <dgm:pt modelId="{1041D642-42D0-45F2-A12D-4FF25BF2AA29}" type="parTrans" cxnId="{211715A5-B579-4C68-BFF2-546AC866BBE3}">
      <dgm:prSet/>
      <dgm:spPr/>
      <dgm:t>
        <a:bodyPr/>
        <a:lstStyle/>
        <a:p>
          <a:endParaRPr lang="en-US"/>
        </a:p>
      </dgm:t>
    </dgm:pt>
    <dgm:pt modelId="{26AD95CF-69F2-473D-8F3C-40F1199E19F4}" type="sibTrans" cxnId="{211715A5-B579-4C68-BFF2-546AC866BBE3}">
      <dgm:prSet/>
      <dgm:spPr/>
      <dgm:t>
        <a:bodyPr/>
        <a:lstStyle/>
        <a:p>
          <a:endParaRPr lang="en-US"/>
        </a:p>
      </dgm:t>
    </dgm:pt>
    <dgm:pt modelId="{FEF37F43-0D0E-46ED-927C-6BDEE2727656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/>
            <a:t>If you accidentally 're-specify' certain parameters, say `phases = 1 phases 3` in the same line for a load, OpenDSS does not throw an error, but simply takes the last specified value. </a:t>
          </a:r>
        </a:p>
      </dgm:t>
    </dgm:pt>
    <dgm:pt modelId="{650FBC77-AC19-45B7-B5CA-E3881EBC7CAB}" type="parTrans" cxnId="{A0D35A8A-FDE1-49B2-8A81-294361F4A9A0}">
      <dgm:prSet/>
      <dgm:spPr/>
      <dgm:t>
        <a:bodyPr/>
        <a:lstStyle/>
        <a:p>
          <a:endParaRPr lang="en-US"/>
        </a:p>
      </dgm:t>
    </dgm:pt>
    <dgm:pt modelId="{2C75B36C-8640-4A35-87B5-C627D2A3B2AA}" type="sibTrans" cxnId="{A0D35A8A-FDE1-49B2-8A81-294361F4A9A0}">
      <dgm:prSet/>
      <dgm:spPr/>
      <dgm:t>
        <a:bodyPr/>
        <a:lstStyle/>
        <a:p>
          <a:endParaRPr lang="en-US"/>
        </a:p>
      </dgm:t>
    </dgm:pt>
    <dgm:pt modelId="{61E4D2B0-2723-467F-A2D5-201F220A74A9}">
      <dgm:prSet/>
      <dgm:spPr/>
      <dgm:t>
        <a:bodyPr/>
        <a:lstStyle/>
        <a:p>
          <a:r>
            <a:rPr lang="en-US"/>
            <a:t>When working with Split-phase transformers, information related to per-phase loads can be lost (so not everything can be easily retrieved from an OpenDSS simulation, as I claimed earlier).</a:t>
          </a:r>
        </a:p>
      </dgm:t>
    </dgm:pt>
    <dgm:pt modelId="{5D466A74-EFA8-4F31-A296-39B8B53C4512}" type="parTrans" cxnId="{90CD92D8-E859-4BD8-ACB6-25CB6561B588}">
      <dgm:prSet/>
      <dgm:spPr/>
      <dgm:t>
        <a:bodyPr/>
        <a:lstStyle/>
        <a:p>
          <a:endParaRPr lang="en-US"/>
        </a:p>
      </dgm:t>
    </dgm:pt>
    <dgm:pt modelId="{E9BC6D4C-55B7-4201-B9B8-D1C085E7A081}" type="sibTrans" cxnId="{90CD92D8-E859-4BD8-ACB6-25CB6561B588}">
      <dgm:prSet/>
      <dgm:spPr/>
      <dgm:t>
        <a:bodyPr/>
        <a:lstStyle/>
        <a:p>
          <a:endParaRPr lang="en-US"/>
        </a:p>
      </dgm:t>
    </dgm:pt>
    <dgm:pt modelId="{FBA0DC1B-0F88-4B15-9331-18490F6BF95A}" type="pres">
      <dgm:prSet presAssocID="{71DE3D44-F574-4E94-B248-42CDFD59B4AE}" presName="root" presStyleCnt="0">
        <dgm:presLayoutVars>
          <dgm:dir/>
          <dgm:resizeHandles val="exact"/>
        </dgm:presLayoutVars>
      </dgm:prSet>
      <dgm:spPr/>
    </dgm:pt>
    <dgm:pt modelId="{62F53316-2E93-4297-BCB0-DCCA984CA60C}" type="pres">
      <dgm:prSet presAssocID="{C4697C99-D741-4B56-9D00-6A40D89942CE}" presName="compNode" presStyleCnt="0"/>
      <dgm:spPr/>
    </dgm:pt>
    <dgm:pt modelId="{66A1AF6D-20DE-4136-8EEB-7831CD268EB0}" type="pres">
      <dgm:prSet presAssocID="{C4697C99-D741-4B56-9D00-6A40D89942CE}" presName="bgRect" presStyleLbl="bgShp" presStyleIdx="0" presStyleCnt="3"/>
      <dgm:spPr/>
    </dgm:pt>
    <dgm:pt modelId="{5C779D9D-1FF4-4FE8-904E-458ACE04D3EB}" type="pres">
      <dgm:prSet presAssocID="{C4697C99-D741-4B56-9D00-6A40D89942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480AD9C-AE5C-4AD2-93EF-A98D19B4C662}" type="pres">
      <dgm:prSet presAssocID="{C4697C99-D741-4B56-9D00-6A40D89942CE}" presName="spaceRect" presStyleCnt="0"/>
      <dgm:spPr/>
    </dgm:pt>
    <dgm:pt modelId="{924E3D59-1813-4DB4-AD1C-F0220F792328}" type="pres">
      <dgm:prSet presAssocID="{C4697C99-D741-4B56-9D00-6A40D89942CE}" presName="parTx" presStyleLbl="revTx" presStyleIdx="0" presStyleCnt="3">
        <dgm:presLayoutVars>
          <dgm:chMax val="0"/>
          <dgm:chPref val="0"/>
        </dgm:presLayoutVars>
      </dgm:prSet>
      <dgm:spPr/>
    </dgm:pt>
    <dgm:pt modelId="{A87D2379-A7F9-41F2-8579-478F01830297}" type="pres">
      <dgm:prSet presAssocID="{26AD95CF-69F2-473D-8F3C-40F1199E19F4}" presName="sibTrans" presStyleCnt="0"/>
      <dgm:spPr/>
    </dgm:pt>
    <dgm:pt modelId="{3FEE8A6C-95F7-4542-A602-0539454E88AF}" type="pres">
      <dgm:prSet presAssocID="{FEF37F43-0D0E-46ED-927C-6BDEE2727656}" presName="compNode" presStyleCnt="0"/>
      <dgm:spPr/>
    </dgm:pt>
    <dgm:pt modelId="{F44301B3-B5C1-43C0-A3EA-540DC6755742}" type="pres">
      <dgm:prSet presAssocID="{FEF37F43-0D0E-46ED-927C-6BDEE2727656}" presName="bgRect" presStyleLbl="bgShp" presStyleIdx="1" presStyleCnt="3"/>
      <dgm:spPr>
        <a:solidFill>
          <a:schemeClr val="bg2">
            <a:lumMod val="60000"/>
            <a:lumOff val="40000"/>
          </a:schemeClr>
        </a:solidFill>
      </dgm:spPr>
    </dgm:pt>
    <dgm:pt modelId="{7207677E-99EB-4E48-982B-4BE2089AA1EA}" type="pres">
      <dgm:prSet presAssocID="{FEF37F43-0D0E-46ED-927C-6BDEE27276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56A4D1B-4A62-48B9-BC97-87331FBCE4AC}" type="pres">
      <dgm:prSet presAssocID="{FEF37F43-0D0E-46ED-927C-6BDEE2727656}" presName="spaceRect" presStyleCnt="0"/>
      <dgm:spPr/>
    </dgm:pt>
    <dgm:pt modelId="{6C1E0751-E8FC-4520-9174-A9BFB5F8E133}" type="pres">
      <dgm:prSet presAssocID="{FEF37F43-0D0E-46ED-927C-6BDEE2727656}" presName="parTx" presStyleLbl="revTx" presStyleIdx="1" presStyleCnt="3">
        <dgm:presLayoutVars>
          <dgm:chMax val="0"/>
          <dgm:chPref val="0"/>
        </dgm:presLayoutVars>
      </dgm:prSet>
      <dgm:spPr/>
    </dgm:pt>
    <dgm:pt modelId="{C80EA65A-6969-4425-8A75-E58CDD47C7C3}" type="pres">
      <dgm:prSet presAssocID="{2C75B36C-8640-4A35-87B5-C627D2A3B2AA}" presName="sibTrans" presStyleCnt="0"/>
      <dgm:spPr/>
    </dgm:pt>
    <dgm:pt modelId="{C24197D6-95E6-411C-8BC8-FDC138877A42}" type="pres">
      <dgm:prSet presAssocID="{61E4D2B0-2723-467F-A2D5-201F220A74A9}" presName="compNode" presStyleCnt="0"/>
      <dgm:spPr/>
    </dgm:pt>
    <dgm:pt modelId="{E44F4AC3-1636-4128-A81B-997F75C35AB1}" type="pres">
      <dgm:prSet presAssocID="{61E4D2B0-2723-467F-A2D5-201F220A74A9}" presName="bgRect" presStyleLbl="bgShp" presStyleIdx="2" presStyleCnt="3"/>
      <dgm:spPr/>
    </dgm:pt>
    <dgm:pt modelId="{CD768665-0FB3-4DB6-9AFE-2B66E820B80E}" type="pres">
      <dgm:prSet presAssocID="{61E4D2B0-2723-467F-A2D5-201F220A74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489982B9-B738-4F00-9430-BDD1D7F72CEB}" type="pres">
      <dgm:prSet presAssocID="{61E4D2B0-2723-467F-A2D5-201F220A74A9}" presName="spaceRect" presStyleCnt="0"/>
      <dgm:spPr/>
    </dgm:pt>
    <dgm:pt modelId="{70538EC4-8FEF-4A91-BC1A-397688E875DD}" type="pres">
      <dgm:prSet presAssocID="{61E4D2B0-2723-467F-A2D5-201F220A74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07E00A-8BC5-4D59-9141-6B380103F177}" type="presOf" srcId="{FEF37F43-0D0E-46ED-927C-6BDEE2727656}" destId="{6C1E0751-E8FC-4520-9174-A9BFB5F8E133}" srcOrd="0" destOrd="0" presId="urn:microsoft.com/office/officeart/2018/2/layout/IconVerticalSolidList"/>
    <dgm:cxn modelId="{89EC493D-5AB2-4FE5-AFA2-7D28F8A9CE85}" type="presOf" srcId="{C4697C99-D741-4B56-9D00-6A40D89942CE}" destId="{924E3D59-1813-4DB4-AD1C-F0220F792328}" srcOrd="0" destOrd="0" presId="urn:microsoft.com/office/officeart/2018/2/layout/IconVerticalSolidList"/>
    <dgm:cxn modelId="{FE91595E-2DEA-49C1-AEB9-E95634221DC0}" type="presOf" srcId="{61E4D2B0-2723-467F-A2D5-201F220A74A9}" destId="{70538EC4-8FEF-4A91-BC1A-397688E875DD}" srcOrd="0" destOrd="0" presId="urn:microsoft.com/office/officeart/2018/2/layout/IconVerticalSolidList"/>
    <dgm:cxn modelId="{A0D35A8A-FDE1-49B2-8A81-294361F4A9A0}" srcId="{71DE3D44-F574-4E94-B248-42CDFD59B4AE}" destId="{FEF37F43-0D0E-46ED-927C-6BDEE2727656}" srcOrd="1" destOrd="0" parTransId="{650FBC77-AC19-45B7-B5CA-E3881EBC7CAB}" sibTransId="{2C75B36C-8640-4A35-87B5-C627D2A3B2AA}"/>
    <dgm:cxn modelId="{211715A5-B579-4C68-BFF2-546AC866BBE3}" srcId="{71DE3D44-F574-4E94-B248-42CDFD59B4AE}" destId="{C4697C99-D741-4B56-9D00-6A40D89942CE}" srcOrd="0" destOrd="0" parTransId="{1041D642-42D0-45F2-A12D-4FF25BF2AA29}" sibTransId="{26AD95CF-69F2-473D-8F3C-40F1199E19F4}"/>
    <dgm:cxn modelId="{90CD92D8-E859-4BD8-ACB6-25CB6561B588}" srcId="{71DE3D44-F574-4E94-B248-42CDFD59B4AE}" destId="{61E4D2B0-2723-467F-A2D5-201F220A74A9}" srcOrd="2" destOrd="0" parTransId="{5D466A74-EFA8-4F31-A296-39B8B53C4512}" sibTransId="{E9BC6D4C-55B7-4201-B9B8-D1C085E7A081}"/>
    <dgm:cxn modelId="{A22C4EF3-58D1-4EE5-8213-404EA5DE45B5}" type="presOf" srcId="{71DE3D44-F574-4E94-B248-42CDFD59B4AE}" destId="{FBA0DC1B-0F88-4B15-9331-18490F6BF95A}" srcOrd="0" destOrd="0" presId="urn:microsoft.com/office/officeart/2018/2/layout/IconVerticalSolidList"/>
    <dgm:cxn modelId="{C76735ED-7EA8-4E19-8374-44C7A9D5DFA9}" type="presParOf" srcId="{FBA0DC1B-0F88-4B15-9331-18490F6BF95A}" destId="{62F53316-2E93-4297-BCB0-DCCA984CA60C}" srcOrd="0" destOrd="0" presId="urn:microsoft.com/office/officeart/2018/2/layout/IconVerticalSolidList"/>
    <dgm:cxn modelId="{5A58957F-EAF1-4F30-B975-77BBCEDA2721}" type="presParOf" srcId="{62F53316-2E93-4297-BCB0-DCCA984CA60C}" destId="{66A1AF6D-20DE-4136-8EEB-7831CD268EB0}" srcOrd="0" destOrd="0" presId="urn:microsoft.com/office/officeart/2018/2/layout/IconVerticalSolidList"/>
    <dgm:cxn modelId="{89CAB1D4-3B5B-4232-A0C9-E9A7288D38CB}" type="presParOf" srcId="{62F53316-2E93-4297-BCB0-DCCA984CA60C}" destId="{5C779D9D-1FF4-4FE8-904E-458ACE04D3EB}" srcOrd="1" destOrd="0" presId="urn:microsoft.com/office/officeart/2018/2/layout/IconVerticalSolidList"/>
    <dgm:cxn modelId="{05D87A33-F789-4189-957D-0B27E676494E}" type="presParOf" srcId="{62F53316-2E93-4297-BCB0-DCCA984CA60C}" destId="{9480AD9C-AE5C-4AD2-93EF-A98D19B4C662}" srcOrd="2" destOrd="0" presId="urn:microsoft.com/office/officeart/2018/2/layout/IconVerticalSolidList"/>
    <dgm:cxn modelId="{F825F0D7-86D0-4A89-B770-1DD5B62CF277}" type="presParOf" srcId="{62F53316-2E93-4297-BCB0-DCCA984CA60C}" destId="{924E3D59-1813-4DB4-AD1C-F0220F792328}" srcOrd="3" destOrd="0" presId="urn:microsoft.com/office/officeart/2018/2/layout/IconVerticalSolidList"/>
    <dgm:cxn modelId="{6EE0B4EE-9978-4D7F-BC80-9921F74C3088}" type="presParOf" srcId="{FBA0DC1B-0F88-4B15-9331-18490F6BF95A}" destId="{A87D2379-A7F9-41F2-8579-478F01830297}" srcOrd="1" destOrd="0" presId="urn:microsoft.com/office/officeart/2018/2/layout/IconVerticalSolidList"/>
    <dgm:cxn modelId="{563C11B2-B5FE-4CEF-AD7C-ED7D6B40EE0D}" type="presParOf" srcId="{FBA0DC1B-0F88-4B15-9331-18490F6BF95A}" destId="{3FEE8A6C-95F7-4542-A602-0539454E88AF}" srcOrd="2" destOrd="0" presId="urn:microsoft.com/office/officeart/2018/2/layout/IconVerticalSolidList"/>
    <dgm:cxn modelId="{DB9D48E0-8E4C-4891-977A-5A79543C0B58}" type="presParOf" srcId="{3FEE8A6C-95F7-4542-A602-0539454E88AF}" destId="{F44301B3-B5C1-43C0-A3EA-540DC6755742}" srcOrd="0" destOrd="0" presId="urn:microsoft.com/office/officeart/2018/2/layout/IconVerticalSolidList"/>
    <dgm:cxn modelId="{38CC4617-C07C-4AEB-99F5-5DB93BC02715}" type="presParOf" srcId="{3FEE8A6C-95F7-4542-A602-0539454E88AF}" destId="{7207677E-99EB-4E48-982B-4BE2089AA1EA}" srcOrd="1" destOrd="0" presId="urn:microsoft.com/office/officeart/2018/2/layout/IconVerticalSolidList"/>
    <dgm:cxn modelId="{65052532-EF9A-4337-8E92-C84345B96805}" type="presParOf" srcId="{3FEE8A6C-95F7-4542-A602-0539454E88AF}" destId="{B56A4D1B-4A62-48B9-BC97-87331FBCE4AC}" srcOrd="2" destOrd="0" presId="urn:microsoft.com/office/officeart/2018/2/layout/IconVerticalSolidList"/>
    <dgm:cxn modelId="{D9CCF6EC-9211-4787-8BA8-3A3E7F2BF9EC}" type="presParOf" srcId="{3FEE8A6C-95F7-4542-A602-0539454E88AF}" destId="{6C1E0751-E8FC-4520-9174-A9BFB5F8E133}" srcOrd="3" destOrd="0" presId="urn:microsoft.com/office/officeart/2018/2/layout/IconVerticalSolidList"/>
    <dgm:cxn modelId="{B7D2224F-02BA-4B17-A886-3C2B2EABF647}" type="presParOf" srcId="{FBA0DC1B-0F88-4B15-9331-18490F6BF95A}" destId="{C80EA65A-6969-4425-8A75-E58CDD47C7C3}" srcOrd="3" destOrd="0" presId="urn:microsoft.com/office/officeart/2018/2/layout/IconVerticalSolidList"/>
    <dgm:cxn modelId="{F1298094-DC83-4A0B-B706-2D50E064E78C}" type="presParOf" srcId="{FBA0DC1B-0F88-4B15-9331-18490F6BF95A}" destId="{C24197D6-95E6-411C-8BC8-FDC138877A42}" srcOrd="4" destOrd="0" presId="urn:microsoft.com/office/officeart/2018/2/layout/IconVerticalSolidList"/>
    <dgm:cxn modelId="{5CB87FC9-4EC1-4D42-B217-D91404612EF2}" type="presParOf" srcId="{C24197D6-95E6-411C-8BC8-FDC138877A42}" destId="{E44F4AC3-1636-4128-A81B-997F75C35AB1}" srcOrd="0" destOrd="0" presId="urn:microsoft.com/office/officeart/2018/2/layout/IconVerticalSolidList"/>
    <dgm:cxn modelId="{EC867DBD-168E-4191-B863-BD7B4CA42933}" type="presParOf" srcId="{C24197D6-95E6-411C-8BC8-FDC138877A42}" destId="{CD768665-0FB3-4DB6-9AFE-2B66E820B80E}" srcOrd="1" destOrd="0" presId="urn:microsoft.com/office/officeart/2018/2/layout/IconVerticalSolidList"/>
    <dgm:cxn modelId="{E32E62F8-8CF8-488F-A053-D74CE888C11D}" type="presParOf" srcId="{C24197D6-95E6-411C-8BC8-FDC138877A42}" destId="{489982B9-B738-4F00-9430-BDD1D7F72CEB}" srcOrd="2" destOrd="0" presId="urn:microsoft.com/office/officeart/2018/2/layout/IconVerticalSolidList"/>
    <dgm:cxn modelId="{05A5231F-BB1E-4FD1-BA8C-761C80B6E0A8}" type="presParOf" srcId="{C24197D6-95E6-411C-8BC8-FDC138877A42}" destId="{70538EC4-8FEF-4A91-BC1A-397688E875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E34C6-89B3-438D-B684-6CD67EC2E4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307C69-AB22-40DE-B01F-795B4960FDBF}">
      <dgm:prSet custT="1"/>
      <dgm:spPr/>
      <dgm:t>
        <a:bodyPr/>
        <a:lstStyle/>
        <a:p>
          <a:r>
            <a:rPr lang="en-US" sz="2400"/>
            <a:t>Currently, Python users may prefer using </a:t>
          </a:r>
          <a:r>
            <a:rPr lang="en-US" sz="2400">
              <a:hlinkClick xmlns:r="http://schemas.openxmlformats.org/officeDocument/2006/relationships" r:id="rId1"/>
            </a:rPr>
            <a:t>PyDSS</a:t>
          </a:r>
          <a:r>
            <a:rPr lang="en-US" sz="2400"/>
            <a:t> over OpenDSSDirect.py, as only PyDSS seems to still be getting development support.</a:t>
          </a:r>
        </a:p>
      </dgm:t>
    </dgm:pt>
    <dgm:pt modelId="{757B5151-76B8-4D69-8D6E-A3379A89423B}" type="parTrans" cxnId="{A0435D16-A728-45C6-834A-697DA5F87E5A}">
      <dgm:prSet/>
      <dgm:spPr/>
      <dgm:t>
        <a:bodyPr/>
        <a:lstStyle/>
        <a:p>
          <a:endParaRPr lang="en-US"/>
        </a:p>
      </dgm:t>
    </dgm:pt>
    <dgm:pt modelId="{62C31487-831F-44BE-B5DE-43281FA7828C}" type="sibTrans" cxnId="{A0435D16-A728-45C6-834A-697DA5F87E5A}">
      <dgm:prSet/>
      <dgm:spPr/>
      <dgm:t>
        <a:bodyPr/>
        <a:lstStyle/>
        <a:p>
          <a:endParaRPr lang="en-US"/>
        </a:p>
      </dgm:t>
    </dgm:pt>
    <dgm:pt modelId="{E7BEE344-2500-49CB-9250-F385C217FA46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400"/>
            <a:t>Try to implement a smaller test system (from your research or a system you're familiar with, such as the 14 bus system from EE 521) into OpenDSS (via a COM interface in the language of your choice) to understand the nuances of using OpenDSS .</a:t>
          </a:r>
        </a:p>
      </dgm:t>
    </dgm:pt>
    <dgm:pt modelId="{7538C3AA-5082-4946-BC4B-BD1163608EA9}" type="parTrans" cxnId="{29C880BA-F222-4849-954E-7862B03289C5}">
      <dgm:prSet/>
      <dgm:spPr/>
      <dgm:t>
        <a:bodyPr/>
        <a:lstStyle/>
        <a:p>
          <a:endParaRPr lang="en-US"/>
        </a:p>
      </dgm:t>
    </dgm:pt>
    <dgm:pt modelId="{370854A3-BD80-4985-AC24-34CEFD7D583F}" type="sibTrans" cxnId="{29C880BA-F222-4849-954E-7862B03289C5}">
      <dgm:prSet/>
      <dgm:spPr/>
      <dgm:t>
        <a:bodyPr/>
        <a:lstStyle/>
        <a:p>
          <a:endParaRPr lang="en-US"/>
        </a:p>
      </dgm:t>
    </dgm:pt>
    <dgm:pt modelId="{4B84CED5-856C-4D09-A733-1A0643C10A2A}" type="pres">
      <dgm:prSet presAssocID="{580E34C6-89B3-438D-B684-6CD67EC2E44E}" presName="root" presStyleCnt="0">
        <dgm:presLayoutVars>
          <dgm:dir/>
          <dgm:resizeHandles val="exact"/>
        </dgm:presLayoutVars>
      </dgm:prSet>
      <dgm:spPr/>
    </dgm:pt>
    <dgm:pt modelId="{9D3F6DFD-42F1-445C-9742-2EC348F2A292}" type="pres">
      <dgm:prSet presAssocID="{35307C69-AB22-40DE-B01F-795B4960FDBF}" presName="compNode" presStyleCnt="0"/>
      <dgm:spPr/>
    </dgm:pt>
    <dgm:pt modelId="{A3B52AEC-35D3-4F34-8F36-4DFFCA3B3D73}" type="pres">
      <dgm:prSet presAssocID="{35307C69-AB22-40DE-B01F-795B4960FDBF}" presName="bgRect" presStyleLbl="bgShp" presStyleIdx="0" presStyleCnt="2"/>
      <dgm:spPr/>
    </dgm:pt>
    <dgm:pt modelId="{B8F8EA7F-71B6-4921-8F32-5F05B9031114}" type="pres">
      <dgm:prSet presAssocID="{35307C69-AB22-40DE-B01F-795B4960FDB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8004CAC-4BB0-4C46-BFFD-122BD4193E70}" type="pres">
      <dgm:prSet presAssocID="{35307C69-AB22-40DE-B01F-795B4960FDBF}" presName="spaceRect" presStyleCnt="0"/>
      <dgm:spPr/>
    </dgm:pt>
    <dgm:pt modelId="{ADE2D5A1-DD4B-4BFE-B32A-39F6666CA0D6}" type="pres">
      <dgm:prSet presAssocID="{35307C69-AB22-40DE-B01F-795B4960FDBF}" presName="parTx" presStyleLbl="revTx" presStyleIdx="0" presStyleCnt="2">
        <dgm:presLayoutVars>
          <dgm:chMax val="0"/>
          <dgm:chPref val="0"/>
        </dgm:presLayoutVars>
      </dgm:prSet>
      <dgm:spPr/>
    </dgm:pt>
    <dgm:pt modelId="{576850D6-84F7-4414-A893-A76043B5B0D8}" type="pres">
      <dgm:prSet presAssocID="{62C31487-831F-44BE-B5DE-43281FA7828C}" presName="sibTrans" presStyleCnt="0"/>
      <dgm:spPr/>
    </dgm:pt>
    <dgm:pt modelId="{E58B8E8F-F7AA-4E63-8885-16D571F17E73}" type="pres">
      <dgm:prSet presAssocID="{E7BEE344-2500-49CB-9250-F385C217FA46}" presName="compNode" presStyleCnt="0"/>
      <dgm:spPr/>
    </dgm:pt>
    <dgm:pt modelId="{33DE6A71-9F4F-464D-AFF3-40330F1B399E}" type="pres">
      <dgm:prSet presAssocID="{E7BEE344-2500-49CB-9250-F385C217FA46}" presName="bgRect" presStyleLbl="bgShp" presStyleIdx="1" presStyleCnt="2"/>
      <dgm:spPr>
        <a:solidFill>
          <a:schemeClr val="accent4">
            <a:lumMod val="75000"/>
          </a:schemeClr>
        </a:solidFill>
      </dgm:spPr>
    </dgm:pt>
    <dgm:pt modelId="{AAAF4825-B273-4763-93F7-3CCE1EDDC42C}" type="pres">
      <dgm:prSet presAssocID="{E7BEE344-2500-49CB-9250-F385C217FA4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FE4BE4C6-9E9D-4BAF-9F0F-AF88A2AD2D66}" type="pres">
      <dgm:prSet presAssocID="{E7BEE344-2500-49CB-9250-F385C217FA46}" presName="spaceRect" presStyleCnt="0"/>
      <dgm:spPr/>
    </dgm:pt>
    <dgm:pt modelId="{92731113-1080-4BD1-BBC3-0E0152144D72}" type="pres">
      <dgm:prSet presAssocID="{E7BEE344-2500-49CB-9250-F385C217FA4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0435D16-A728-45C6-834A-697DA5F87E5A}" srcId="{580E34C6-89B3-438D-B684-6CD67EC2E44E}" destId="{35307C69-AB22-40DE-B01F-795B4960FDBF}" srcOrd="0" destOrd="0" parTransId="{757B5151-76B8-4D69-8D6E-A3379A89423B}" sibTransId="{62C31487-831F-44BE-B5DE-43281FA7828C}"/>
    <dgm:cxn modelId="{7E361952-7D73-4E42-BAF3-B255DE7857DD}" type="presOf" srcId="{E7BEE344-2500-49CB-9250-F385C217FA46}" destId="{92731113-1080-4BD1-BBC3-0E0152144D72}" srcOrd="0" destOrd="0" presId="urn:microsoft.com/office/officeart/2018/2/layout/IconVerticalSolidList"/>
    <dgm:cxn modelId="{42EEDE89-B450-4FA5-9B9E-DEFB6A0A21ED}" type="presOf" srcId="{35307C69-AB22-40DE-B01F-795B4960FDBF}" destId="{ADE2D5A1-DD4B-4BFE-B32A-39F6666CA0D6}" srcOrd="0" destOrd="0" presId="urn:microsoft.com/office/officeart/2018/2/layout/IconVerticalSolidList"/>
    <dgm:cxn modelId="{E19DFA8D-D547-4EFC-BF95-E56841A9097A}" type="presOf" srcId="{580E34C6-89B3-438D-B684-6CD67EC2E44E}" destId="{4B84CED5-856C-4D09-A733-1A0643C10A2A}" srcOrd="0" destOrd="0" presId="urn:microsoft.com/office/officeart/2018/2/layout/IconVerticalSolidList"/>
    <dgm:cxn modelId="{29C880BA-F222-4849-954E-7862B03289C5}" srcId="{580E34C6-89B3-438D-B684-6CD67EC2E44E}" destId="{E7BEE344-2500-49CB-9250-F385C217FA46}" srcOrd="1" destOrd="0" parTransId="{7538C3AA-5082-4946-BC4B-BD1163608EA9}" sibTransId="{370854A3-BD80-4985-AC24-34CEFD7D583F}"/>
    <dgm:cxn modelId="{053BC347-1DF3-43A7-9DFE-4AA80F92FB6C}" type="presParOf" srcId="{4B84CED5-856C-4D09-A733-1A0643C10A2A}" destId="{9D3F6DFD-42F1-445C-9742-2EC348F2A292}" srcOrd="0" destOrd="0" presId="urn:microsoft.com/office/officeart/2018/2/layout/IconVerticalSolidList"/>
    <dgm:cxn modelId="{F7605D4D-8422-462A-8B33-62851A2C2651}" type="presParOf" srcId="{9D3F6DFD-42F1-445C-9742-2EC348F2A292}" destId="{A3B52AEC-35D3-4F34-8F36-4DFFCA3B3D73}" srcOrd="0" destOrd="0" presId="urn:microsoft.com/office/officeart/2018/2/layout/IconVerticalSolidList"/>
    <dgm:cxn modelId="{FFC1CEA3-44F8-4346-A690-771F353846C2}" type="presParOf" srcId="{9D3F6DFD-42F1-445C-9742-2EC348F2A292}" destId="{B8F8EA7F-71B6-4921-8F32-5F05B9031114}" srcOrd="1" destOrd="0" presId="urn:microsoft.com/office/officeart/2018/2/layout/IconVerticalSolidList"/>
    <dgm:cxn modelId="{3605EB3B-F172-47D1-B177-1D90300FC9B0}" type="presParOf" srcId="{9D3F6DFD-42F1-445C-9742-2EC348F2A292}" destId="{48004CAC-4BB0-4C46-BFFD-122BD4193E70}" srcOrd="2" destOrd="0" presId="urn:microsoft.com/office/officeart/2018/2/layout/IconVerticalSolidList"/>
    <dgm:cxn modelId="{7B410DF2-AC96-4A45-BCFD-98327BE1DE87}" type="presParOf" srcId="{9D3F6DFD-42F1-445C-9742-2EC348F2A292}" destId="{ADE2D5A1-DD4B-4BFE-B32A-39F6666CA0D6}" srcOrd="3" destOrd="0" presId="urn:microsoft.com/office/officeart/2018/2/layout/IconVerticalSolidList"/>
    <dgm:cxn modelId="{936AD2A9-ED85-47AA-8CD2-0F9E3EF578C4}" type="presParOf" srcId="{4B84CED5-856C-4D09-A733-1A0643C10A2A}" destId="{576850D6-84F7-4414-A893-A76043B5B0D8}" srcOrd="1" destOrd="0" presId="urn:microsoft.com/office/officeart/2018/2/layout/IconVerticalSolidList"/>
    <dgm:cxn modelId="{F36B9415-1F8D-4218-B6A7-1BFEF3BBB18C}" type="presParOf" srcId="{4B84CED5-856C-4D09-A733-1A0643C10A2A}" destId="{E58B8E8F-F7AA-4E63-8885-16D571F17E73}" srcOrd="2" destOrd="0" presId="urn:microsoft.com/office/officeart/2018/2/layout/IconVerticalSolidList"/>
    <dgm:cxn modelId="{E1B4B255-0F82-401D-8D49-8C24CC0289A8}" type="presParOf" srcId="{E58B8E8F-F7AA-4E63-8885-16D571F17E73}" destId="{33DE6A71-9F4F-464D-AFF3-40330F1B399E}" srcOrd="0" destOrd="0" presId="urn:microsoft.com/office/officeart/2018/2/layout/IconVerticalSolidList"/>
    <dgm:cxn modelId="{16C26E11-735B-414E-A8E5-26E009747DF8}" type="presParOf" srcId="{E58B8E8F-F7AA-4E63-8885-16D571F17E73}" destId="{AAAF4825-B273-4763-93F7-3CCE1EDDC42C}" srcOrd="1" destOrd="0" presId="urn:microsoft.com/office/officeart/2018/2/layout/IconVerticalSolidList"/>
    <dgm:cxn modelId="{4D4FB527-0171-447D-8FAF-35110F9972BD}" type="presParOf" srcId="{E58B8E8F-F7AA-4E63-8885-16D571F17E73}" destId="{FE4BE4C6-9E9D-4BAF-9F0F-AF88A2AD2D66}" srcOrd="2" destOrd="0" presId="urn:microsoft.com/office/officeart/2018/2/layout/IconVerticalSolidList"/>
    <dgm:cxn modelId="{54B11894-985A-4212-A888-C89D0FC79A5E}" type="presParOf" srcId="{E58B8E8F-F7AA-4E63-8885-16D571F17E73}" destId="{92731113-1080-4BD1-BBC3-0E0152144D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1AF6D-20DE-4136-8EEB-7831CD268EB0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79D9D-1FF4-4FE8-904E-458ACE04D3EB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3D59-1813-4DB4-AD1C-F0220F792328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LineCodes take precedence over lines defined by you (for example if units in LineCodes are in miles, then a user defined specification of units in km will be ignored)</a:t>
          </a:r>
        </a:p>
      </dsp:txBody>
      <dsp:txXfrm>
        <a:off x="1512662" y="559"/>
        <a:ext cx="8993793" cy="1309664"/>
      </dsp:txXfrm>
    </dsp:sp>
    <dsp:sp modelId="{F44301B3-B5C1-43C0-A3EA-540DC6755742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677E-99EB-4E48-982B-4BE2089AA1EA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E0751-E8FC-4520-9174-A9BFB5F8E133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you accidentally 're-specify' certain parameters, say `phases = 1 phases 3` in the same line for a load, OpenDSS does not throw an error, but simply takes the last specified value. </a:t>
          </a:r>
        </a:p>
      </dsp:txBody>
      <dsp:txXfrm>
        <a:off x="1512662" y="1637640"/>
        <a:ext cx="8993793" cy="1309664"/>
      </dsp:txXfrm>
    </dsp:sp>
    <dsp:sp modelId="{E44F4AC3-1636-4128-A81B-997F75C35AB1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68665-0FB3-4DB6-9AFE-2B66E820B80E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38EC4-8FEF-4A91-BC1A-397688E875DD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 working with Split-phase transformers, information related to per-phase loads can be lost (so not everything can be easily retrieved from an OpenDSS simulation, as I claimed earlier).</a:t>
          </a:r>
        </a:p>
      </dsp:txBody>
      <dsp:txXfrm>
        <a:off x="1512662" y="3274721"/>
        <a:ext cx="8993793" cy="1309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52AEC-35D3-4F34-8F36-4DFFCA3B3D73}">
      <dsp:nvSpPr>
        <dsp:cNvPr id="0" name=""/>
        <dsp:cNvSpPr/>
      </dsp:nvSpPr>
      <dsp:spPr>
        <a:xfrm>
          <a:off x="0" y="401182"/>
          <a:ext cx="10506456" cy="17193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8EA7F-71B6-4921-8F32-5F05B9031114}">
      <dsp:nvSpPr>
        <dsp:cNvPr id="0" name=""/>
        <dsp:cNvSpPr/>
      </dsp:nvSpPr>
      <dsp:spPr>
        <a:xfrm>
          <a:off x="520104" y="788037"/>
          <a:ext cx="945645" cy="945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2D5A1-DD4B-4BFE-B32A-39F6666CA0D6}">
      <dsp:nvSpPr>
        <dsp:cNvPr id="0" name=""/>
        <dsp:cNvSpPr/>
      </dsp:nvSpPr>
      <dsp:spPr>
        <a:xfrm>
          <a:off x="1985854" y="401182"/>
          <a:ext cx="8520601" cy="1719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65" tIns="181965" rIns="181965" bIns="18196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Currently, Python users may prefer using </a:t>
          </a:r>
          <a:r>
            <a:rPr lang="en-US" sz="2400" kern="1200">
              <a:hlinkClick xmlns:r="http://schemas.openxmlformats.org/officeDocument/2006/relationships" r:id="rId3"/>
            </a:rPr>
            <a:t>PyDSS</a:t>
          </a:r>
          <a:r>
            <a:rPr lang="en-US" sz="2400" kern="1200"/>
            <a:t> over OpenDSSDirect.py, as only PyDSS seems to still be getting development support.</a:t>
          </a:r>
        </a:p>
      </dsp:txBody>
      <dsp:txXfrm>
        <a:off x="1985854" y="401182"/>
        <a:ext cx="8520601" cy="1719354"/>
      </dsp:txXfrm>
    </dsp:sp>
    <dsp:sp modelId="{33DE6A71-9F4F-464D-AFF3-40330F1B399E}">
      <dsp:nvSpPr>
        <dsp:cNvPr id="0" name=""/>
        <dsp:cNvSpPr/>
      </dsp:nvSpPr>
      <dsp:spPr>
        <a:xfrm>
          <a:off x="0" y="2464408"/>
          <a:ext cx="10506456" cy="171935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F4825-B273-4763-93F7-3CCE1EDDC42C}">
      <dsp:nvSpPr>
        <dsp:cNvPr id="0" name=""/>
        <dsp:cNvSpPr/>
      </dsp:nvSpPr>
      <dsp:spPr>
        <a:xfrm>
          <a:off x="520104" y="2851263"/>
          <a:ext cx="945645" cy="94564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1113-1080-4BD1-BBC3-0E0152144D72}">
      <dsp:nvSpPr>
        <dsp:cNvPr id="0" name=""/>
        <dsp:cNvSpPr/>
      </dsp:nvSpPr>
      <dsp:spPr>
        <a:xfrm>
          <a:off x="1985854" y="2464408"/>
          <a:ext cx="8520601" cy="171935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65" tIns="181965" rIns="181965" bIns="18196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Try to implement a smaller test system (from your research or a system you're familiar with, such as the 14 bus system from EE 521) into OpenDSS (via a COM interface in the language of your choice) to understand the nuances of using OpenDSS .</a:t>
          </a:r>
        </a:p>
      </dsp:txBody>
      <dsp:txXfrm>
        <a:off x="1985854" y="2464408"/>
        <a:ext cx="8520601" cy="1719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BE171-30EA-4556-B06D-88896DF9696C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B8D-11B1-464A-997C-C96235BF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5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4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28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8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1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0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8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0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5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09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9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709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Realife-Brahmin/MultiPeriod-DistOPF-Benchmark/tree/main/functions/OneTimeScripts/validationAgainstOpenDSS_MATLAB/ieee123_1ph_create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sspy.org/psse-help-forum/questions/" TargetMode="External"/><Relationship Id="rId2" Type="http://schemas.openxmlformats.org/officeDocument/2006/relationships/hyperlink" Target="https://sourceforge.net/p/electricdss/discussion/861977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cOap2oqW_gEMEVH9dg2HoXJ4NvydfsZM" TargetMode="External"/><Relationship Id="rId2" Type="http://schemas.openxmlformats.org/officeDocument/2006/relationships/hyperlink" Target="https://opendss.epri.com/IntroductiontoOpenD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J9jghpvbXI" TargetMode="External"/><Relationship Id="rId5" Type="http://schemas.openxmlformats.org/officeDocument/2006/relationships/hyperlink" Target="https://www.youtube.com/watch?v=7ATNVI3Cghs&amp;list=PLhdRxvt3nJ8yZH-xVuE-4mifMHRlJK2n3" TargetMode="External"/><Relationship Id="rId4" Type="http://schemas.openxmlformats.org/officeDocument/2006/relationships/hyperlink" Target="https://www.linkedin.com/in/pauloradatz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ourceforge.net/projects/electricds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ss-extensions/dss_matlab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github.com/dss-extensions/OpenDSSDirect.j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ypi.org/project/OpenDSSDirect.py/" TargetMode="External"/><Relationship Id="rId5" Type="http://schemas.openxmlformats.org/officeDocument/2006/relationships/hyperlink" Target="https://github.com/NREL/PyDSS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23"/>
            <a:ext cx="8861946" cy="13379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600"/>
              <a:t>A Primer on Using OpenDSS </a:t>
            </a:r>
            <a:br>
              <a:rPr lang="en-US" sz="3600"/>
            </a:br>
            <a:r>
              <a:rPr lang="en-US" sz="2800" b="0"/>
              <a:t>for Verifying Your Power System Simulations</a:t>
            </a:r>
            <a:endParaRPr lang="en-US" b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211" y="5367796"/>
            <a:ext cx="1943577" cy="30241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800"/>
              <a:t>Aryan Ritwajeet Jha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F984-B7D7-B28D-AD2C-49C1D313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E7F30-508B-A858-2150-50C3B947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EFC5-4DB9-3D85-1392-E591424B1B46}"/>
              </a:ext>
            </a:extLst>
          </p:cNvPr>
          <p:cNvSpPr txBox="1"/>
          <p:nvPr/>
        </p:nvSpPr>
        <p:spPr>
          <a:xfrm>
            <a:off x="1351515" y="2237310"/>
            <a:ext cx="4395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Once the solution is obtained, you can check out any results for any components you’d like, generate CSV files for them, and plot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E0DA1-D2BC-B8A4-A778-6998027F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15" y="3763775"/>
            <a:ext cx="3788366" cy="1906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440C-CDE4-C8BB-325E-B949B8D6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80" y="4094912"/>
            <a:ext cx="5696960" cy="1575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0862E-6352-E7F0-A830-249A691E46FF}"/>
              </a:ext>
            </a:extLst>
          </p:cNvPr>
          <p:cNvSpPr txBox="1"/>
          <p:nvPr/>
        </p:nvSpPr>
        <p:spPr>
          <a:xfrm>
            <a:off x="6634955" y="2231129"/>
            <a:ext cx="43950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If you’re interested in time-series for a specific component, you may place a ‘Monitor’ on it. After a QSTS Simulation, the monitor will store the values at every time-step.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A43EA-7F9D-CFAC-75ED-9079DD7E2869}"/>
              </a:ext>
            </a:extLst>
          </p:cNvPr>
          <p:cNvSpPr txBox="1"/>
          <p:nvPr/>
        </p:nvSpPr>
        <p:spPr>
          <a:xfrm>
            <a:off x="1260831" y="6097445"/>
            <a:ext cx="46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Extracting Voltages, Losses, Substation Powers after a Powerflow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0A06A-4963-EF0A-2408-976DC67D828F}"/>
              </a:ext>
            </a:extLst>
          </p:cNvPr>
          <p:cNvSpPr txBox="1"/>
          <p:nvPr/>
        </p:nvSpPr>
        <p:spPr>
          <a:xfrm>
            <a:off x="6466873" y="6097445"/>
            <a:ext cx="46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Exporting Monitors for Loads, PVs, Batteries which have state variable values for the corresponding component.</a:t>
            </a:r>
          </a:p>
        </p:txBody>
      </p:sp>
    </p:spTree>
    <p:extLst>
      <p:ext uri="{BB962C8B-B14F-4D97-AF65-F5344CB8AC3E}">
        <p14:creationId xmlns:p14="http://schemas.microsoft.com/office/powerpoint/2010/main" val="354872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A4320-F230-823D-B25D-614E4B9F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F7BFB-3A56-00E0-3AAF-FB3B5998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0DCB1-5315-252B-8CA8-85353F9B8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69"/>
          <a:stretch/>
        </p:blipFill>
        <p:spPr>
          <a:xfrm>
            <a:off x="7648055" y="1784424"/>
            <a:ext cx="3550475" cy="4521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18FF2-5246-CB56-C33A-71E5C36A2F18}"/>
              </a:ext>
            </a:extLst>
          </p:cNvPr>
          <p:cNvSpPr txBox="1"/>
          <p:nvPr/>
        </p:nvSpPr>
        <p:spPr>
          <a:xfrm>
            <a:off x="1351515" y="2237310"/>
            <a:ext cx="61234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Certain variables, which don’t fall under a blanket API command can be extracted using </a:t>
            </a:r>
            <a:r>
              <a:rPr lang="en-US" sz="2000" i="1"/>
              <a:t>for loops</a:t>
            </a:r>
            <a:r>
              <a:rPr lang="en-US" sz="2000"/>
              <a:t>.</a:t>
            </a:r>
          </a:p>
          <a:p>
            <a:endParaRPr lang="en-US" sz="2000"/>
          </a:p>
          <a:p>
            <a:r>
              <a:rPr lang="en-US" sz="2000"/>
              <a:t>Here is a </a:t>
            </a:r>
            <a:r>
              <a:rPr lang="en-US" sz="2000">
                <a:hlinkClick r:id="rId3"/>
              </a:rPr>
              <a:t>repo</a:t>
            </a:r>
            <a:r>
              <a:rPr lang="en-US" sz="2000"/>
              <a:t> where the COM interface is utilized with MATLAB to define and run a system.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A05F7-948F-CB2C-BA5F-43B88FE79A65}"/>
              </a:ext>
            </a:extLst>
          </p:cNvPr>
          <p:cNvSpPr txBox="1"/>
          <p:nvPr/>
        </p:nvSpPr>
        <p:spPr>
          <a:xfrm>
            <a:off x="7384067" y="6404626"/>
            <a:ext cx="441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Here, I’m computing the total system load and PV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17C9-9E88-5A3A-E45F-80828DC5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Running the Model using OpenDSS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735A-64BF-8D50-4437-FC952EF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2000">
                <a:solidFill>
                  <a:schemeClr val="tx1"/>
                </a:solidFill>
              </a:rPr>
              <a:t>In theory, you can make all the scripts before-hand, and export them all as .DSS files so that someone who can only run OpenDSS GUI </a:t>
            </a:r>
            <a:r>
              <a:rPr lang="en-US" sz="1400">
                <a:solidFill>
                  <a:schemeClr val="tx1"/>
                </a:solidFill>
              </a:rPr>
              <a:t>(not to be confused with OpenDSS-G), </a:t>
            </a:r>
            <a:r>
              <a:rPr lang="en-US" sz="2000">
                <a:solidFill>
                  <a:schemeClr val="tx1"/>
                </a:solidFill>
              </a:rPr>
              <a:t>which is  a GUI can still run them.</a:t>
            </a:r>
            <a:br>
              <a:rPr lang="en-US" sz="2000">
                <a:solidFill>
                  <a:schemeClr val="tx1"/>
                </a:solidFill>
              </a:rPr>
            </a:br>
            <a:endParaRPr lang="en-US" sz="2000">
              <a:solidFill>
                <a:schemeClr val="tx1"/>
              </a:solidFill>
            </a:endParaRPr>
          </a:p>
          <a:p>
            <a:pPr indent="-228600"/>
            <a:r>
              <a:rPr lang="en-US" sz="2000">
                <a:solidFill>
                  <a:schemeClr val="tx1"/>
                </a:solidFill>
              </a:rPr>
              <a:t>This </a:t>
            </a:r>
            <a:r>
              <a:rPr lang="en-US" sz="2000">
                <a:solidFill>
                  <a:schemeClr val="tx1"/>
                </a:solidFill>
                <a:hlinkClick r:id="rId2"/>
              </a:rPr>
              <a:t>repo</a:t>
            </a:r>
            <a:r>
              <a:rPr lang="en-US" sz="2000">
                <a:solidFill>
                  <a:schemeClr val="tx1"/>
                </a:solidFill>
              </a:rPr>
              <a:t> is an example.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01CA-B3C0-C865-C320-4D0C1C55E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41" b="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10-AE84-3953-E736-784E5A0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6B74-0FFE-BDB0-2498-9A970D64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Comes with some tribal knowledge. It has some idiosyncrasies which can at times appear unintuitive </a:t>
            </a:r>
            <a:r>
              <a:rPr lang="en-US" sz="1600"/>
              <a:t>(for me some stuff still is)</a:t>
            </a:r>
          </a:p>
          <a:p>
            <a:r>
              <a:rPr lang="en-US" err="1">
                <a:hlinkClick r:id="rId2"/>
              </a:rPr>
              <a:t>Sourceforge</a:t>
            </a:r>
            <a:r>
              <a:rPr lang="en-US"/>
              <a:t> forum is the only forum where questions are answered</a:t>
            </a:r>
          </a:p>
          <a:p>
            <a:r>
              <a:rPr lang="en-US"/>
              <a:t>Dead links every now and then in the forum</a:t>
            </a:r>
          </a:p>
          <a:p>
            <a:pPr algn="just"/>
            <a:r>
              <a:rPr lang="en-US"/>
              <a:t>This is not so bad in comparison (</a:t>
            </a:r>
            <a:r>
              <a:rPr lang="en-US">
                <a:hlinkClick r:id="rId3"/>
              </a:rPr>
              <a:t>Forum</a:t>
            </a:r>
            <a:r>
              <a:rPr lang="en-US"/>
              <a:t> for PSSE)</a:t>
            </a:r>
          </a:p>
          <a:p>
            <a:r>
              <a:rPr lang="en-US"/>
              <a:t>Many </a:t>
            </a:r>
            <a:r>
              <a:rPr lang="en-US" i="1"/>
              <a:t>seemingly routine </a:t>
            </a:r>
            <a:r>
              <a:rPr lang="en-US"/>
              <a:t>procedures may not have an easy-to-use API. So you kind of have to create your home-made script </a:t>
            </a:r>
            <a:r>
              <a:rPr lang="en-US" sz="1400"/>
              <a:t>(or apply some manual </a:t>
            </a:r>
            <a:r>
              <a:rPr lang="en-US" sz="1400" err="1"/>
              <a:t>labour</a:t>
            </a:r>
            <a:r>
              <a:rPr lang="en-US" sz="1400"/>
              <a:t>)</a:t>
            </a:r>
            <a:r>
              <a:rPr lang="en-US"/>
              <a:t> in such cases.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3264F-19DE-8D21-5F5E-FE8AFBB8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E40A-CB6C-4F84-9681-98935D05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DB08-0188-7A42-B252-89A2B21C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OpenDSS is a very powerful tool to verify your Power System simulation.</a:t>
            </a:r>
          </a:p>
          <a:p>
            <a:r>
              <a:rPr lang="en-US"/>
              <a:t>Verification against OpenDSS is appreciated by the research community </a:t>
            </a:r>
            <a:r>
              <a:rPr lang="en-US" sz="1600"/>
              <a:t>(considered good enough for Distribution Systems, no need of any Proprietary Simulation Software for QSTS Simulations)</a:t>
            </a:r>
            <a:r>
              <a:rPr lang="en-US"/>
              <a:t>.</a:t>
            </a:r>
          </a:p>
          <a:p>
            <a:r>
              <a:rPr lang="en-US"/>
              <a:t>Sensible, concise documentation</a:t>
            </a:r>
          </a:p>
          <a:p>
            <a:r>
              <a:rPr lang="en-US"/>
              <a:t>Good Community on the forum, with EPRI’s staff chipping in to help you from time to time.</a:t>
            </a:r>
          </a:p>
          <a:p>
            <a:r>
              <a:rPr lang="en-US"/>
              <a:t>Modelling your whole system and verifying it is just a couple of </a:t>
            </a:r>
            <a:r>
              <a:rPr lang="en-US" i="1"/>
              <a:t>for loops</a:t>
            </a:r>
            <a:r>
              <a:rPr lang="en-US"/>
              <a:t> away!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AEB6-0ADD-E881-8A47-C6BF1BC7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to Learn OpenDSS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6C2F-18BC-2BC4-22CA-275DDCBC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EPRI’s </a:t>
            </a:r>
            <a:r>
              <a:rPr lang="en-US">
                <a:hlinkClick r:id="rId2"/>
              </a:rPr>
              <a:t>Documentation</a:t>
            </a:r>
            <a:r>
              <a:rPr lang="en-US"/>
              <a:t> on OpenDSS</a:t>
            </a:r>
          </a:p>
          <a:p>
            <a:r>
              <a:rPr lang="en-US"/>
              <a:t>EPRI’s Original </a:t>
            </a:r>
            <a:r>
              <a:rPr lang="en-US">
                <a:hlinkClick r:id="rId3"/>
              </a:rPr>
              <a:t>Tutorial Playlist</a:t>
            </a:r>
            <a:r>
              <a:rPr lang="en-US"/>
              <a:t> on OpenDSS</a:t>
            </a:r>
          </a:p>
          <a:p>
            <a:r>
              <a:rPr lang="en-US">
                <a:hlinkClick r:id="rId4"/>
              </a:rPr>
              <a:t>EPRI’s Paulo </a:t>
            </a:r>
            <a:r>
              <a:rPr lang="en-US" err="1">
                <a:hlinkClick r:id="rId4"/>
              </a:rPr>
              <a:t>Radatz</a:t>
            </a:r>
            <a:r>
              <a:rPr lang="en-US" err="1"/>
              <a:t>’s</a:t>
            </a:r>
            <a:r>
              <a:rPr lang="en-US"/>
              <a:t> </a:t>
            </a:r>
            <a:r>
              <a:rPr lang="en-US">
                <a:hlinkClick r:id="rId5"/>
              </a:rPr>
              <a:t>Playlist </a:t>
            </a:r>
            <a:r>
              <a:rPr lang="en-US"/>
              <a:t>on OpenDSS</a:t>
            </a:r>
          </a:p>
          <a:p>
            <a:r>
              <a:rPr lang="en-US"/>
              <a:t>Dr. David </a:t>
            </a:r>
            <a:r>
              <a:rPr lang="en-US" err="1"/>
              <a:t>Lubkeman’s</a:t>
            </a:r>
            <a:r>
              <a:rPr lang="en-US"/>
              <a:t> </a:t>
            </a:r>
            <a:r>
              <a:rPr lang="en-US">
                <a:hlinkClick r:id="rId6"/>
              </a:rPr>
              <a:t>Lectures</a:t>
            </a:r>
            <a:r>
              <a:rPr lang="en-US"/>
              <a:t> as part of Power Distribution Systems course at North Carolina State University.</a:t>
            </a:r>
          </a:p>
          <a:p>
            <a:r>
              <a:rPr lang="en-US" i="1"/>
              <a:t>Feel free to message me if you have any doubts</a:t>
            </a:r>
          </a:p>
        </p:txBody>
      </p:sp>
    </p:spTree>
    <p:extLst>
      <p:ext uri="{BB962C8B-B14F-4D97-AF65-F5344CB8AC3E}">
        <p14:creationId xmlns:p14="http://schemas.microsoft.com/office/powerpoint/2010/main" val="2134924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C310-6A9F-CF65-AC23-FE3DFAF8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Post-presentation notes on OpenDSS</a:t>
            </a:r>
            <a:br>
              <a:rPr lang="en-US" sz="31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Suggestions, Pitfalls, etc.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0" name="Content Placeholder 2">
            <a:extLst>
              <a:ext uri="{FF2B5EF4-FFF2-40B4-BE49-F238E27FC236}">
                <a16:creationId xmlns:a16="http://schemas.microsoft.com/office/drawing/2014/main" id="{2412A0AD-54C3-8F28-206F-285D7A962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39622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74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C310-6A9F-CF65-AC23-FE3DFAF8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230530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Post-presentation notes on OpenDSS</a:t>
            </a:r>
            <a:br>
              <a:rPr lang="en-US" sz="31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Suggestions, Pitfalls,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1D4BD5-0B16-14A8-540D-C6C6E6F9E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22671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73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299392"/>
            <a:ext cx="10158021" cy="4265924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000">
                <a:hlinkClick r:id="rId2"/>
              </a:rPr>
              <a:t>OpenDSS</a:t>
            </a:r>
            <a:r>
              <a:rPr lang="en-US" sz="2000"/>
              <a:t> is an Electric Power </a:t>
            </a:r>
            <a:r>
              <a:rPr lang="en-US" sz="2000" i="1"/>
              <a:t>Distribution System Simulator</a:t>
            </a:r>
            <a:r>
              <a:rPr lang="en-US" sz="2000"/>
              <a:t> (DSS).</a:t>
            </a:r>
          </a:p>
          <a:p>
            <a:pPr marL="274320" lvl="1" indent="0">
              <a:buNone/>
            </a:pPr>
            <a:endParaRPr lang="en-US" sz="2000"/>
          </a:p>
          <a:p>
            <a:pPr marL="274320" lvl="1" indent="0">
              <a:buNone/>
            </a:pPr>
            <a:r>
              <a:rPr lang="en-US" sz="2000"/>
              <a:t>It is Free, Open-source. It was originally designed by EPRI, and is now maintained/updated by it and the wider Power Systems community.</a:t>
            </a:r>
          </a:p>
          <a:p>
            <a:pPr marL="274320" lvl="1" indent="0">
              <a:buNone/>
            </a:pPr>
            <a:endParaRPr lang="en-US" sz="2000"/>
          </a:p>
          <a:p>
            <a:pPr marL="274320" lvl="1" indent="0">
              <a:buNone/>
            </a:pPr>
            <a:r>
              <a:rPr lang="en-US" sz="2000"/>
              <a:t>OpenDSS can perform:</a:t>
            </a:r>
          </a:p>
          <a:p>
            <a:pPr lvl="1"/>
            <a:r>
              <a:rPr lang="en-US" sz="2000" i="1"/>
              <a:t>Unbalanced, Multi-phase Powerflow</a:t>
            </a:r>
          </a:p>
          <a:p>
            <a:pPr lvl="1"/>
            <a:r>
              <a:rPr lang="en-US" sz="2000" i="1"/>
              <a:t>Quasi-Static Time-Series (QSTS) Simulations</a:t>
            </a:r>
          </a:p>
          <a:p>
            <a:pPr lvl="1"/>
            <a:r>
              <a:rPr lang="en-US" sz="2000" i="1"/>
              <a:t>Fault Analysis</a:t>
            </a:r>
          </a:p>
          <a:p>
            <a:pPr marL="274320" lvl="1" indent="0">
              <a:buNone/>
            </a:pPr>
            <a:r>
              <a:rPr lang="en-US" sz="1100"/>
              <a:t>Other capabilities include Harmonic Analysis, Flicker Analysis, Linear and Nonlinear Analysis, Stray Voltage/Current Analysis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41" y="805336"/>
            <a:ext cx="1143260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4" y="2088966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/>
          </a:p>
          <a:p>
            <a:pPr marL="274320" lvl="1" indent="0">
              <a:buNone/>
            </a:pPr>
            <a:r>
              <a:rPr lang="en-US" sz="2000"/>
              <a:t>It does NOT do:</a:t>
            </a:r>
          </a:p>
          <a:p>
            <a:pPr lvl="1"/>
            <a:r>
              <a:rPr lang="en-US" sz="2000" i="1"/>
              <a:t>Optimal Power Flow (it is not an optimization solver)</a:t>
            </a:r>
          </a:p>
          <a:p>
            <a:pPr lvl="1"/>
            <a:r>
              <a:rPr lang="en-US" sz="2000" i="1"/>
              <a:t>Basically, OpenDSS is an excellent compiler, parser and Powerflow solver, but is not an equivalent of a programming language.</a:t>
            </a:r>
          </a:p>
          <a:p>
            <a:pPr lvl="1"/>
            <a:r>
              <a:rPr lang="en-US" sz="2000" i="1"/>
              <a:t>Often, in order to do even slightly non-trivial tasks </a:t>
            </a:r>
            <a:r>
              <a:rPr lang="en-US" sz="1200" i="1"/>
              <a:t>(which otherwise would require the user to do a lot of manual work)</a:t>
            </a:r>
            <a:r>
              <a:rPr lang="en-US" sz="2000" i="1"/>
              <a:t>, OpenDSS requires you to interface with it via a regular programming language).</a:t>
            </a:r>
          </a:p>
          <a:p>
            <a:pPr lvl="1"/>
            <a:r>
              <a:rPr lang="en-US" sz="2000" i="1"/>
              <a:t>Some languages are officially supported, but in theory any language can be used to script the creation of OpenDSS files, which subsequently may be run using the OpenDSS GUI.</a:t>
            </a:r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5" name="Picture 4" descr="A black text with colorful dots&#10;&#10;Description automatically generated">
            <a:extLst>
              <a:ext uri="{FF2B5EF4-FFF2-40B4-BE49-F238E27FC236}">
                <a16:creationId xmlns:a16="http://schemas.microsoft.com/office/drawing/2014/main" id="{A9D006B5-0716-92E2-B7FB-243CB738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8" name="Picture 7" descr="A computer screen with a red and blue gradient&#10;&#10;Description automatically generated">
            <a:extLst>
              <a:ext uri="{FF2B5EF4-FFF2-40B4-BE49-F238E27FC236}">
                <a16:creationId xmlns:a16="http://schemas.microsoft.com/office/drawing/2014/main" id="{AA892B99-A1B3-1337-2054-C40E96B79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7" y="5497803"/>
            <a:ext cx="1315987" cy="1177808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D2B8E73B-1947-43A8-9FEA-24DB27FD2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6" y="5334390"/>
            <a:ext cx="1223995" cy="1341221"/>
          </a:xfrm>
          <a:prstGeom prst="rect">
            <a:avLst/>
          </a:prstGeom>
        </p:spPr>
      </p:pic>
      <p:pic>
        <p:nvPicPr>
          <p:cNvPr id="12" name="Picture 11" descr="A black question mark in a circle&#10;&#10;Description automatically generated">
            <a:extLst>
              <a:ext uri="{FF2B5EF4-FFF2-40B4-BE49-F238E27FC236}">
                <a16:creationId xmlns:a16="http://schemas.microsoft.com/office/drawing/2014/main" id="{7FCC1F6C-BC25-72B8-74A1-76F8172FC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80" y="5414519"/>
            <a:ext cx="1261092" cy="12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OpenDSS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75" y="1765280"/>
            <a:ext cx="10158021" cy="2303216"/>
          </a:xfrm>
        </p:spPr>
        <p:txBody>
          <a:bodyPr/>
          <a:lstStyle/>
          <a:p>
            <a:pPr marL="274320" lvl="1" indent="0">
              <a:buNone/>
            </a:pPr>
            <a:endParaRPr lang="en-US" sz="2000"/>
          </a:p>
          <a:p>
            <a:pPr marL="274320" lvl="1" indent="0">
              <a:buNone/>
            </a:pPr>
            <a:r>
              <a:rPr lang="en-US" sz="2000"/>
              <a:t>OpenDSS offers very high modelling flexibility. You can have a system with</a:t>
            </a:r>
          </a:p>
          <a:p>
            <a:pPr lvl="1"/>
            <a:r>
              <a:rPr lang="en-US" sz="2000"/>
              <a:t>1-phase and/or 2-phase and/or 3-phase (really, any n-phase) components</a:t>
            </a:r>
          </a:p>
          <a:p>
            <a:pPr lvl="1"/>
            <a:r>
              <a:rPr lang="en-US" sz="2000"/>
              <a:t>Transformers, Relays, Reactors, Capacitors</a:t>
            </a:r>
          </a:p>
          <a:p>
            <a:pPr lvl="1"/>
            <a:r>
              <a:rPr lang="en-US" sz="2000"/>
              <a:t>Generators, PVs, Storage, Inverters</a:t>
            </a:r>
          </a:p>
          <a:p>
            <a:pPr lvl="1"/>
            <a:r>
              <a:rPr lang="en-US" sz="2000"/>
              <a:t>Control Elements to control PVs, Storage, etc.</a:t>
            </a:r>
          </a:p>
          <a:p>
            <a:pPr lvl="1"/>
            <a:r>
              <a:rPr lang="en-US" sz="2000"/>
              <a:t>Custom profiles for each element, say load variation, PV real-power variation, Battery Charging/Discharging cycles</a:t>
            </a:r>
          </a:p>
          <a:p>
            <a:pPr lvl="1"/>
            <a:endParaRPr lang="en-US" sz="2000"/>
          </a:p>
          <a:p>
            <a:pPr marL="274320" lvl="1" indent="0">
              <a:buNone/>
            </a:pPr>
            <a:r>
              <a:rPr lang="en-US" sz="2000" i="1"/>
              <a:t>And it will just solve for the </a:t>
            </a:r>
            <a:r>
              <a:rPr lang="en-US" sz="2000" i="1" err="1"/>
              <a:t>powerflows</a:t>
            </a:r>
            <a:r>
              <a:rPr lang="en-US" sz="2000" i="1"/>
              <a:t>! </a:t>
            </a:r>
            <a:r>
              <a:rPr lang="en-US" sz="1600" i="1"/>
              <a:t>(And allows for exporting of key variables/time-series)</a:t>
            </a:r>
            <a:endParaRPr lang="en-US" sz="2000" i="1"/>
          </a:p>
          <a:p>
            <a:pPr lvl="1"/>
            <a:endParaRPr lang="en-US" sz="2000" i="1"/>
          </a:p>
        </p:txBody>
      </p:sp>
      <p:pic>
        <p:nvPicPr>
          <p:cNvPr id="6" name="Picture 5" descr="A logo with a red circle and black text&#10;&#10;Description automatically generated">
            <a:extLst>
              <a:ext uri="{FF2B5EF4-FFF2-40B4-BE49-F238E27FC236}">
                <a16:creationId xmlns:a16="http://schemas.microsoft.com/office/drawing/2014/main" id="{A29B8445-7892-4136-7110-F443704E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5" y="805336"/>
            <a:ext cx="1143260" cy="1143260"/>
          </a:xfrm>
          <a:prstGeom prst="rect">
            <a:avLst/>
          </a:prstGeom>
        </p:spPr>
      </p:pic>
      <p:pic>
        <p:nvPicPr>
          <p:cNvPr id="4" name="Picture 3" descr="A graph showing a load factor&#10;&#10;Description automatically generated">
            <a:extLst>
              <a:ext uri="{FF2B5EF4-FFF2-40B4-BE49-F238E27FC236}">
                <a16:creationId xmlns:a16="http://schemas.microsoft.com/office/drawing/2014/main" id="{54B1F11A-EF34-F2BA-2BD9-7C67A897B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88" y="5028439"/>
            <a:ext cx="2666795" cy="1777863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C9A1D964-D1C1-A446-E490-C2358E30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32" y="4942337"/>
            <a:ext cx="2666795" cy="1777863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7B3DE1D-8DA8-61CF-8A16-68BE63B3D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2" y="4894096"/>
            <a:ext cx="2811520" cy="18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45A66E-1510-35DD-EFE9-53895857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Simple. Download </a:t>
            </a:r>
            <a:r>
              <a:rPr lang="en-US">
                <a:hlinkClick r:id="rId2"/>
              </a:rPr>
              <a:t>OpenDSS</a:t>
            </a:r>
            <a:r>
              <a:rPr lang="en-US"/>
              <a:t>. </a:t>
            </a:r>
          </a:p>
          <a:p>
            <a:r>
              <a:rPr lang="en-US"/>
              <a:t>Go to the Examples folder in its directory</a:t>
            </a:r>
            <a:endParaRPr lang="en-US">
              <a:cs typeface="Arial"/>
            </a:endParaRPr>
          </a:p>
          <a:p>
            <a:r>
              <a:rPr lang="en-US"/>
              <a:t>Open any file of your interest in OpenDSS</a:t>
            </a:r>
          </a:p>
          <a:p>
            <a:r>
              <a:rPr lang="en-US" err="1"/>
              <a:t>Ctrl+A</a:t>
            </a:r>
            <a:r>
              <a:rPr lang="en-US"/>
              <a:t>, </a:t>
            </a:r>
            <a:r>
              <a:rPr lang="en-US" err="1"/>
              <a:t>Ctrl+D</a:t>
            </a:r>
            <a:r>
              <a:rPr lang="en-US"/>
              <a:t> to ‘Solve’ for the system </a:t>
            </a:r>
            <a:r>
              <a:rPr lang="en-US" sz="1400"/>
              <a:t>(you’ll get the solution on the left)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9510-D117-7C40-C469-AC0D1A6F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How can I easily see </a:t>
            </a:r>
            <a:r>
              <a:rPr lang="en-US" sz="4000" b="1" err="1"/>
              <a:t>OpenDSS’s</a:t>
            </a:r>
            <a:r>
              <a:rPr lang="en-US" sz="4000" b="1"/>
              <a:t> capabilities myself?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BF01-90EE-EEE0-C408-1ACB72DD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87" y="4323222"/>
            <a:ext cx="4299888" cy="207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E875F-B9EA-EEB5-D5C9-9B22A914E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302" y="4196999"/>
            <a:ext cx="2914476" cy="2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FED1-E3B1-9762-2A08-E47CD7D44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99206B-6C12-6602-D860-555E7D9C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Ctrl+A</a:t>
            </a:r>
            <a:r>
              <a:rPr lang="en-US"/>
              <a:t>, </a:t>
            </a:r>
            <a:r>
              <a:rPr lang="en-US" err="1"/>
              <a:t>Ctrl+D</a:t>
            </a:r>
            <a:r>
              <a:rPr lang="en-US"/>
              <a:t> to ‘Solve’ for the system </a:t>
            </a:r>
            <a:r>
              <a:rPr lang="en-US" sz="1400"/>
              <a:t>(you’ll get the solution on the left)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B55B4-4669-B3DA-38F1-F4DD2A5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How can I easily see </a:t>
            </a:r>
            <a:r>
              <a:rPr lang="en-US" sz="4000" b="1" err="1"/>
              <a:t>OpenDSS’s</a:t>
            </a:r>
            <a:r>
              <a:rPr lang="en-US" sz="4000" b="1"/>
              <a:t> capabilities myself?</a:t>
            </a:r>
            <a:endParaRPr 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189CA-5952-D364-FF46-DF9B5D59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43" y="2760642"/>
            <a:ext cx="4575625" cy="3654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F7988-0D7C-6461-13A7-30011091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953" y="2796951"/>
            <a:ext cx="2010902" cy="370597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21C6CE-D526-488C-7979-37E8B03CE2DB}"/>
              </a:ext>
            </a:extLst>
          </p:cNvPr>
          <p:cNvSpPr/>
          <p:nvPr/>
        </p:nvSpPr>
        <p:spPr>
          <a:xfrm>
            <a:off x="6929505" y="4251310"/>
            <a:ext cx="1379340" cy="667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/>
              <a:t>Ctrl+A</a:t>
            </a:r>
            <a:r>
              <a:rPr lang="en-US" sz="1200"/>
              <a:t>, </a:t>
            </a:r>
            <a:r>
              <a:rPr lang="en-US" sz="1200" err="1"/>
              <a:t>Ctrl+D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3537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05625-CADF-88CB-69F8-B1FBBCF6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OpenDSS isn’t a full-fledged programming language (e.g., it does not have a </a:t>
            </a:r>
            <a:r>
              <a:rPr lang="en-US" i="1"/>
              <a:t>for </a:t>
            </a:r>
            <a:r>
              <a:rPr lang="en-US"/>
              <a:t>loop or an </a:t>
            </a:r>
            <a:r>
              <a:rPr lang="en-US" i="1"/>
              <a:t>if </a:t>
            </a:r>
            <a:r>
              <a:rPr lang="en-US"/>
              <a:t>condition or a capability of string manipulation)</a:t>
            </a:r>
          </a:p>
          <a:p>
            <a:r>
              <a:rPr lang="en-US"/>
              <a:t>Install the COM/OpenDSSDirect interface for your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FC0A1-C4E4-4B54-541E-D825F536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model my own system?</a:t>
            </a:r>
          </a:p>
        </p:txBody>
      </p:sp>
      <p:pic>
        <p:nvPicPr>
          <p:cNvPr id="4" name="Picture 3" descr="A black text with colorful dots&#10;&#10;Description automatically generated">
            <a:extLst>
              <a:ext uri="{FF2B5EF4-FFF2-40B4-BE49-F238E27FC236}">
                <a16:creationId xmlns:a16="http://schemas.microsoft.com/office/drawing/2014/main" id="{5F892978-5A69-D433-0511-73747ED2F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5663116"/>
            <a:ext cx="1504006" cy="972904"/>
          </a:xfrm>
          <a:prstGeom prst="rect">
            <a:avLst/>
          </a:prstGeom>
        </p:spPr>
      </p:pic>
      <p:pic>
        <p:nvPicPr>
          <p:cNvPr id="6" name="Picture 5" descr="A computer screen with a red and blue gradient&#10;&#10;Description automatically generated">
            <a:extLst>
              <a:ext uri="{FF2B5EF4-FFF2-40B4-BE49-F238E27FC236}">
                <a16:creationId xmlns:a16="http://schemas.microsoft.com/office/drawing/2014/main" id="{AF054283-DA35-D4DA-FF05-C0EB94BF0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56" y="5497803"/>
            <a:ext cx="1315987" cy="1177808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7A4343-F748-2F28-F36A-F1D960C06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08" y="5375579"/>
            <a:ext cx="1223995" cy="1341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C0EC9-3A8E-BCC4-5BDB-7CBE8482E74E}"/>
              </a:ext>
            </a:extLst>
          </p:cNvPr>
          <p:cNvSpPr txBox="1"/>
          <p:nvPr/>
        </p:nvSpPr>
        <p:spPr>
          <a:xfrm>
            <a:off x="6205861" y="4174033"/>
            <a:ext cx="59090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Arial"/>
                <a:hlinkClick r:id="rId5"/>
              </a:rPr>
              <a:t>PyDSS</a:t>
            </a:r>
            <a:r>
              <a:rPr lang="en-US">
                <a:cs typeface="Arial"/>
              </a:rPr>
              <a:t> (currently supported)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  <a:hlinkClick r:id="rId6"/>
              </a:rPr>
              <a:t>OpenDSSDirect.py</a:t>
            </a:r>
            <a:r>
              <a:rPr lang="en-US">
                <a:cs typeface="Arial"/>
              </a:rPr>
              <a:t> (previously supported, not updated in 8 months)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7F411-CA12-3990-54C8-3877F03F9A3D}"/>
              </a:ext>
            </a:extLst>
          </p:cNvPr>
          <p:cNvSpPr txBox="1"/>
          <p:nvPr/>
        </p:nvSpPr>
        <p:spPr>
          <a:xfrm>
            <a:off x="1599117" y="4927359"/>
            <a:ext cx="269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hlinkClick r:id="rId7"/>
              </a:rPr>
              <a:t>OpenDSSDirect.jl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810AD-27DC-D7D2-E27F-982AB40AE564}"/>
              </a:ext>
            </a:extLst>
          </p:cNvPr>
          <p:cNvSpPr txBox="1"/>
          <p:nvPr/>
        </p:nvSpPr>
        <p:spPr>
          <a:xfrm>
            <a:off x="4261904" y="4874249"/>
            <a:ext cx="13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hlinkClick r:id="rId8"/>
              </a:rPr>
              <a:t>dss_matlab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4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9B8B-9246-0479-3A4A-EA88FC75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C3E0C0-1B2F-8B62-3F06-C12B8228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2" y="2126333"/>
            <a:ext cx="934878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Define all your components via OpenDSS commands </a:t>
            </a:r>
            <a:r>
              <a:rPr lang="en-US" sz="1800"/>
              <a:t>(Basically you make strings containing the lines of codes interpretable by OpenDSS)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9A78D-40F4-DEDE-61BD-742DB2C5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model my own system?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83151-8A9D-01BB-0355-43B7FB04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92" y="3433960"/>
            <a:ext cx="10422260" cy="1653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0A851-F0F8-9DEE-CD84-4EEFA2BE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00" y="5816840"/>
            <a:ext cx="10303621" cy="857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FD21B-4BF1-920F-3D01-5C387E0D02E6}"/>
              </a:ext>
            </a:extLst>
          </p:cNvPr>
          <p:cNvSpPr txBox="1"/>
          <p:nvPr/>
        </p:nvSpPr>
        <p:spPr>
          <a:xfrm>
            <a:off x="1193692" y="2961279"/>
            <a:ext cx="1046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You write this: </a:t>
            </a:r>
            <a:r>
              <a:rPr lang="en-US" sz="1100" i="1"/>
              <a:t>(here, an instantiation of storage at a bus, typically inside a for loop for multiple elements)</a:t>
            </a:r>
            <a:endParaRPr lang="en-US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57CBD-B5F9-BA17-3FF7-CC9FDD4927D8}"/>
              </a:ext>
            </a:extLst>
          </p:cNvPr>
          <p:cNvSpPr txBox="1"/>
          <p:nvPr/>
        </p:nvSpPr>
        <p:spPr>
          <a:xfrm>
            <a:off x="1161381" y="5159799"/>
            <a:ext cx="1014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So that OpenDSS can interpret it as given below </a:t>
            </a:r>
            <a:r>
              <a:rPr lang="en-US" sz="1200" i="1"/>
              <a:t>(OpenDSS now knows that a Storage unit named ‘Battery9’ is at bus 9..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6912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940C2-065B-FDA0-E2F4-2683D6F3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How to run Powerflow for my system and export relevant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5C253-6465-115A-DC83-AB421F5F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79" y="3685607"/>
            <a:ext cx="8778655" cy="270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54F95-39D4-5E1D-9897-DB69C1305929}"/>
              </a:ext>
            </a:extLst>
          </p:cNvPr>
          <p:cNvSpPr txBox="1"/>
          <p:nvPr/>
        </p:nvSpPr>
        <p:spPr>
          <a:xfrm>
            <a:off x="1471378" y="2721114"/>
            <a:ext cx="75463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Just run a ‘solve’ command on the circuit you’ve defined.</a:t>
            </a:r>
          </a:p>
        </p:txBody>
      </p:sp>
    </p:spTree>
    <p:extLst>
      <p:ext uri="{BB962C8B-B14F-4D97-AF65-F5344CB8AC3E}">
        <p14:creationId xmlns:p14="http://schemas.microsoft.com/office/powerpoint/2010/main" val="24049848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15" ma:contentTypeDescription="Create a new document." ma:contentTypeScope="" ma:versionID="411f484048ab666a37d606606ad005c2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b9b8a7339f6a13361a1a8d9d7b236966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A4E425-7B4D-4159-A201-73D70658AE32}">
  <ds:schemaRefs>
    <ds:schemaRef ds:uri="07b86a79-a0e0-4fae-97d8-d960552457a2"/>
    <ds:schemaRef ds:uri="40f16175-07f6-4179-a7d3-44240c48c00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C8E6B4-B9C6-4DAB-94F2-1AF6D128C2CB}">
  <ds:schemaRefs>
    <ds:schemaRef ds:uri="07b86a79-a0e0-4fae-97d8-d960552457a2"/>
    <ds:schemaRef ds:uri="40f16175-07f6-4179-a7d3-44240c48c0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ABD82B-04B6-460C-B427-943078F446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1_Office Theme</vt:lpstr>
      <vt:lpstr>2_Office Theme</vt:lpstr>
      <vt:lpstr>A Primer on Using OpenDSS  for Verifying Your Power System Simulations</vt:lpstr>
      <vt:lpstr>OpenDSS Introduction</vt:lpstr>
      <vt:lpstr>OpenDSS Introduction</vt:lpstr>
      <vt:lpstr>OpenDSS Introduction</vt:lpstr>
      <vt:lpstr>How can I easily see OpenDSS’s capabilities myself?</vt:lpstr>
      <vt:lpstr>How can I easily see OpenDSS’s capabilities myself?</vt:lpstr>
      <vt:lpstr>How can I model my own system?</vt:lpstr>
      <vt:lpstr>How can I model my own system?</vt:lpstr>
      <vt:lpstr>How to run Powerflow for my system and export relevant data?</vt:lpstr>
      <vt:lpstr>How to run Powerflow for my system and export relevant data?</vt:lpstr>
      <vt:lpstr>How to run Powerflow for my system and export relevant data?</vt:lpstr>
      <vt:lpstr>Running the Model using OpenDSS GUI</vt:lpstr>
      <vt:lpstr>Cons</vt:lpstr>
      <vt:lpstr>Final note</vt:lpstr>
      <vt:lpstr>Resources to Learn OpenDSS</vt:lpstr>
      <vt:lpstr>Post-presentation notes on OpenDSS Suggestions, Pitfalls, etc.</vt:lpstr>
      <vt:lpstr>Post-presentation notes on OpenDSS Suggestions, Pitfalls, etc.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Aryan Ritwajeet</dc:creator>
  <cp:revision>1</cp:revision>
  <dcterms:created xsi:type="dcterms:W3CDTF">2023-12-11T01:57:38Z</dcterms:created>
  <dcterms:modified xsi:type="dcterms:W3CDTF">2024-02-07T01:20:07Z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